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 Slab"/>
      <p:regular r:id="rId21"/>
      <p:bold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Familjen Grotesk Medium"/>
      <p:regular r:id="rId27"/>
      <p:bold r:id="rId28"/>
      <p:italic r:id="rId29"/>
      <p:boldItalic r:id="rId30"/>
    </p:embeddedFont>
    <p:embeddedFont>
      <p:font typeface="Inter SemiBold"/>
      <p:regular r:id="rId31"/>
      <p:bold r:id="rId32"/>
      <p:italic r:id="rId33"/>
      <p:boldItalic r:id="rId34"/>
    </p:embeddedFont>
    <p:embeddedFont>
      <p:font typeface="Inter"/>
      <p:regular r:id="rId35"/>
      <p:bold r:id="rId36"/>
      <p:italic r:id="rId37"/>
      <p:boldItalic r:id="rId38"/>
    </p:embeddedFont>
    <p:embeddedFont>
      <p:font typeface="Familjen Grotesk"/>
      <p:regular r:id="rId39"/>
      <p:bold r:id="rId40"/>
      <p:italic r:id="rId41"/>
      <p:boldItalic r:id="rId42"/>
    </p:embeddedFont>
    <p:embeddedFont>
      <p:font typeface="Spectral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amiljenGrotesk-bold.fntdata"/><Relationship Id="rId20" Type="http://schemas.openxmlformats.org/officeDocument/2006/relationships/slide" Target="slides/slide16.xml"/><Relationship Id="rId42" Type="http://schemas.openxmlformats.org/officeDocument/2006/relationships/font" Target="fonts/FamiljenGrotesk-boldItalic.fntdata"/><Relationship Id="rId41" Type="http://schemas.openxmlformats.org/officeDocument/2006/relationships/font" Target="fonts/FamiljenGrotesk-italic.fntdata"/><Relationship Id="rId22" Type="http://schemas.openxmlformats.org/officeDocument/2006/relationships/font" Target="fonts/RobotoSlab-bold.fntdata"/><Relationship Id="rId44" Type="http://schemas.openxmlformats.org/officeDocument/2006/relationships/font" Target="fonts/Spectral-bold.fntdata"/><Relationship Id="rId21" Type="http://schemas.openxmlformats.org/officeDocument/2006/relationships/font" Target="fonts/RobotoSlab-regular.fntdata"/><Relationship Id="rId43" Type="http://schemas.openxmlformats.org/officeDocument/2006/relationships/font" Target="fonts/Spectral-regular.fntdata"/><Relationship Id="rId24" Type="http://schemas.openxmlformats.org/officeDocument/2006/relationships/font" Target="fonts/Roboto-bold.fntdata"/><Relationship Id="rId46" Type="http://schemas.openxmlformats.org/officeDocument/2006/relationships/font" Target="fonts/Spectral-boldItalic.fntdata"/><Relationship Id="rId23" Type="http://schemas.openxmlformats.org/officeDocument/2006/relationships/font" Target="fonts/Roboto-regular.fntdata"/><Relationship Id="rId45" Type="http://schemas.openxmlformats.org/officeDocument/2006/relationships/font" Target="fonts/Spectral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FamiljenGroteskMedium-bold.fntdata"/><Relationship Id="rId27" Type="http://schemas.openxmlformats.org/officeDocument/2006/relationships/font" Target="fonts/FamiljenGrotesk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amiljenGrotesk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nterSemiBold-regular.fntdata"/><Relationship Id="rId30" Type="http://schemas.openxmlformats.org/officeDocument/2006/relationships/font" Target="fonts/FamiljenGroteskMedium-boldItalic.fntdata"/><Relationship Id="rId11" Type="http://schemas.openxmlformats.org/officeDocument/2006/relationships/slide" Target="slides/slide7.xml"/><Relationship Id="rId33" Type="http://schemas.openxmlformats.org/officeDocument/2006/relationships/font" Target="fonts/InterSemiBold-italic.fntdata"/><Relationship Id="rId10" Type="http://schemas.openxmlformats.org/officeDocument/2006/relationships/slide" Target="slides/slide6.xml"/><Relationship Id="rId32" Type="http://schemas.openxmlformats.org/officeDocument/2006/relationships/font" Target="fonts/InterSemiBold-bold.fntdata"/><Relationship Id="rId13" Type="http://schemas.openxmlformats.org/officeDocument/2006/relationships/slide" Target="slides/slide9.xml"/><Relationship Id="rId35" Type="http://schemas.openxmlformats.org/officeDocument/2006/relationships/font" Target="fonts/Inter-regular.fntdata"/><Relationship Id="rId12" Type="http://schemas.openxmlformats.org/officeDocument/2006/relationships/slide" Target="slides/slide8.xml"/><Relationship Id="rId34" Type="http://schemas.openxmlformats.org/officeDocument/2006/relationships/font" Target="fonts/InterSemiBold-boldItalic.fntdata"/><Relationship Id="rId15" Type="http://schemas.openxmlformats.org/officeDocument/2006/relationships/slide" Target="slides/slide11.xml"/><Relationship Id="rId37" Type="http://schemas.openxmlformats.org/officeDocument/2006/relationships/font" Target="fonts/Inter-italic.fntdata"/><Relationship Id="rId14" Type="http://schemas.openxmlformats.org/officeDocument/2006/relationships/slide" Target="slides/slide10.xml"/><Relationship Id="rId36" Type="http://schemas.openxmlformats.org/officeDocument/2006/relationships/font" Target="fonts/Inter-bold.fntdata"/><Relationship Id="rId17" Type="http://schemas.openxmlformats.org/officeDocument/2006/relationships/slide" Target="slides/slide13.xml"/><Relationship Id="rId39" Type="http://schemas.openxmlformats.org/officeDocument/2006/relationships/font" Target="fonts/FamiljenGrotesk-regular.fntdata"/><Relationship Id="rId16" Type="http://schemas.openxmlformats.org/officeDocument/2006/relationships/slide" Target="slides/slide12.xml"/><Relationship Id="rId38" Type="http://schemas.openxmlformats.org/officeDocument/2006/relationships/font" Target="fonts/Inter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4718f1a3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4718f1a3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4631bd00ff_0_5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4631bd00ff_0_5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4631bd00ff_0_5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4631bd00ff_0_5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40ce0fb0db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40ce0fb0db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4631bd00ff_0_5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4631bd00ff_0_5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40ce0fb0db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40ce0fb0db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4718f1a32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4718f1a32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4631bd00ff_0_5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4631bd00ff_0_5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4631bd00ff_0_7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4631bd00ff_0_7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40ce0fb0db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40ce0fb0db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4718f1a32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4718f1a32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40ce0fb0db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40ce0fb0db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4718f1a32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4718f1a32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4718f1a32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4718f1a32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4631bd00ff_0_5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4631bd00ff_0_5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4631bd00ff_0_5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4631bd00ff_0_5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ney Stats">
  <p:cSld name="CUSTOM_1_2_2_1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3"/>
          <p:cNvSpPr txBox="1"/>
          <p:nvPr>
            <p:ph idx="3" type="subTitle"/>
          </p:nvPr>
        </p:nvSpPr>
        <p:spPr>
          <a:xfrm>
            <a:off x="302250" y="2300325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4" type="body"/>
          </p:nvPr>
        </p:nvSpPr>
        <p:spPr>
          <a:xfrm>
            <a:off x="2731051" y="2300325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5" type="subTitle"/>
          </p:nvPr>
        </p:nvSpPr>
        <p:spPr>
          <a:xfrm>
            <a:off x="302250" y="3355938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6" type="body"/>
          </p:nvPr>
        </p:nvSpPr>
        <p:spPr>
          <a:xfrm>
            <a:off x="2731051" y="3355938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7" type="subTitle"/>
          </p:nvPr>
        </p:nvSpPr>
        <p:spPr>
          <a:xfrm>
            <a:off x="302250" y="4411563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8" type="body"/>
          </p:nvPr>
        </p:nvSpPr>
        <p:spPr>
          <a:xfrm>
            <a:off x="2731051" y="4411563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9" type="subTitle"/>
          </p:nvPr>
        </p:nvSpPr>
        <p:spPr>
          <a:xfrm>
            <a:off x="4731600" y="2300325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3" type="body"/>
          </p:nvPr>
        </p:nvSpPr>
        <p:spPr>
          <a:xfrm>
            <a:off x="7160401" y="2300325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4" type="subTitle"/>
          </p:nvPr>
        </p:nvSpPr>
        <p:spPr>
          <a:xfrm>
            <a:off x="4731600" y="3355938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5" type="body"/>
          </p:nvPr>
        </p:nvSpPr>
        <p:spPr>
          <a:xfrm>
            <a:off x="7160401" y="3355938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6" type="subTitle"/>
          </p:nvPr>
        </p:nvSpPr>
        <p:spPr>
          <a:xfrm>
            <a:off x="4731600" y="4411563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7" type="body"/>
          </p:nvPr>
        </p:nvSpPr>
        <p:spPr>
          <a:xfrm>
            <a:off x="7160401" y="4411563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down" showMasterSp="0">
  <p:cSld name="Title Slide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/>
        </p:nvSpPr>
        <p:spPr>
          <a:xfrm>
            <a:off x="7222297" y="4866750"/>
            <a:ext cx="16782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5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Google_logo </a:t>
            </a:r>
            <a:r>
              <a:rPr lang="en" sz="4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2021   </a:t>
            </a:r>
            <a:r>
              <a:rPr lang="en" sz="400">
                <a:solidFill>
                  <a:schemeClr val="dk2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 |    </a:t>
            </a:r>
            <a:r>
              <a:rPr lang="en" sz="4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Confidential and Proprietary  pg. </a:t>
            </a:r>
            <a:fld id="{00000000-1234-1234-1234-123412341234}" type="slidenum">
              <a:rPr lang="en" sz="4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‹#›</a:t>
            </a:fld>
            <a:endParaRPr sz="400">
              <a:solidFill>
                <a:schemeClr val="dk2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8556784" y="4749851"/>
            <a:ext cx="5487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2pPr>
            <a:lvl3pPr lvl="2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3pPr>
            <a:lvl4pPr lvl="3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4pPr>
            <a:lvl5pPr lvl="4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5pPr>
            <a:lvl6pPr lvl="5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6pPr>
            <a:lvl7pPr lvl="6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7pPr>
            <a:lvl8pPr lvl="7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8pPr>
            <a:lvl9pPr lvl="8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3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4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4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rterly Chart">
  <p:cSld name="BLANK_1_5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5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89" name="Google Shape;89;p15"/>
          <p:cNvGrpSpPr/>
          <p:nvPr/>
        </p:nvGrpSpPr>
        <p:grpSpPr>
          <a:xfrm>
            <a:off x="234275" y="1193325"/>
            <a:ext cx="8682900" cy="3704450"/>
            <a:chOff x="234275" y="1193325"/>
            <a:chExt cx="8682900" cy="3704450"/>
          </a:xfrm>
        </p:grpSpPr>
        <p:cxnSp>
          <p:nvCxnSpPr>
            <p:cNvPr id="90" name="Google Shape;90;p15"/>
            <p:cNvCxnSpPr/>
            <p:nvPr/>
          </p:nvCxnSpPr>
          <p:spPr>
            <a:xfrm>
              <a:off x="234275" y="4008300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" name="Google Shape;91;p15"/>
            <p:cNvCxnSpPr/>
            <p:nvPr/>
          </p:nvCxnSpPr>
          <p:spPr>
            <a:xfrm>
              <a:off x="234275" y="3045563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" name="Google Shape;92;p15"/>
            <p:cNvCxnSpPr/>
            <p:nvPr/>
          </p:nvCxnSpPr>
          <p:spPr>
            <a:xfrm>
              <a:off x="234275" y="2082825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3" name="Google Shape;93;p15"/>
            <p:cNvSpPr/>
            <p:nvPr/>
          </p:nvSpPr>
          <p:spPr>
            <a:xfrm>
              <a:off x="234275" y="1193325"/>
              <a:ext cx="8675450" cy="3704450"/>
            </a:xfrm>
            <a:custGeom>
              <a:rect b="b" l="l" r="r" t="t"/>
              <a:pathLst>
                <a:path extrusionOk="0" h="148178" w="347018">
                  <a:moveTo>
                    <a:pt x="0" y="0"/>
                  </a:moveTo>
                  <a:lnTo>
                    <a:pt x="0" y="148178"/>
                  </a:lnTo>
                  <a:lnTo>
                    <a:pt x="347018" y="14817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94" name="Google Shape;94;p15"/>
          <p:cNvSpPr txBox="1"/>
          <p:nvPr>
            <p:ph idx="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5" name="Google Shape;95;p15"/>
          <p:cNvSpPr txBox="1"/>
          <p:nvPr>
            <p:ph idx="4" type="subTitle"/>
          </p:nvPr>
        </p:nvSpPr>
        <p:spPr>
          <a:xfrm>
            <a:off x="207975" y="1065775"/>
            <a:ext cx="800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5" type="subTitle"/>
          </p:nvPr>
        </p:nvSpPr>
        <p:spPr>
          <a:xfrm>
            <a:off x="207975" y="1803028"/>
            <a:ext cx="800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6" type="subTitle"/>
          </p:nvPr>
        </p:nvSpPr>
        <p:spPr>
          <a:xfrm>
            <a:off x="207975" y="2765045"/>
            <a:ext cx="800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idx="7" type="subTitle"/>
          </p:nvPr>
        </p:nvSpPr>
        <p:spPr>
          <a:xfrm>
            <a:off x="207975" y="3743075"/>
            <a:ext cx="800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15"/>
          <p:cNvSpPr txBox="1"/>
          <p:nvPr>
            <p:ph idx="8" type="subTitle"/>
          </p:nvPr>
        </p:nvSpPr>
        <p:spPr>
          <a:xfrm>
            <a:off x="1656927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9" type="subTitle"/>
          </p:nvPr>
        </p:nvSpPr>
        <p:spPr>
          <a:xfrm>
            <a:off x="3200680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13" type="subTitle"/>
          </p:nvPr>
        </p:nvSpPr>
        <p:spPr>
          <a:xfrm>
            <a:off x="4745382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4" type="subTitle"/>
          </p:nvPr>
        </p:nvSpPr>
        <p:spPr>
          <a:xfrm>
            <a:off x="6290585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idx="15" type="subTitle"/>
          </p:nvPr>
        </p:nvSpPr>
        <p:spPr>
          <a:xfrm>
            <a:off x="7839538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">
          <p15:clr>
            <a:srgbClr val="FA7B17"/>
          </p15:clr>
        </p15:guide>
        <p15:guide id="2" pos="2790">
          <p15:clr>
            <a:srgbClr val="FA7B17"/>
          </p15:clr>
        </p15:guide>
        <p15:guide id="3" pos="2970">
          <p15:clr>
            <a:srgbClr val="FA7B17"/>
          </p15:clr>
        </p15:guide>
        <p15:guide id="4" pos="5580">
          <p15:clr>
            <a:srgbClr val="FA7B17"/>
          </p15:clr>
        </p15:guide>
        <p15:guide id="5" orient="horz" pos="180">
          <p15:clr>
            <a:srgbClr val="FA7B17"/>
          </p15:clr>
        </p15:guide>
        <p15:guide id="6" orient="horz" pos="279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BLANK_1_4_1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16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6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09" name="Google Shape;109;p16"/>
          <p:cNvCxnSpPr/>
          <p:nvPr/>
        </p:nvCxnSpPr>
        <p:spPr>
          <a:xfrm>
            <a:off x="2348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6"/>
          <p:cNvCxnSpPr/>
          <p:nvPr/>
        </p:nvCxnSpPr>
        <p:spPr>
          <a:xfrm>
            <a:off x="14740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6"/>
          <p:cNvCxnSpPr/>
          <p:nvPr/>
        </p:nvCxnSpPr>
        <p:spPr>
          <a:xfrm>
            <a:off x="27132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6"/>
          <p:cNvCxnSpPr/>
          <p:nvPr/>
        </p:nvCxnSpPr>
        <p:spPr>
          <a:xfrm>
            <a:off x="39524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6"/>
          <p:cNvCxnSpPr/>
          <p:nvPr/>
        </p:nvCxnSpPr>
        <p:spPr>
          <a:xfrm>
            <a:off x="51916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6"/>
          <p:cNvCxnSpPr/>
          <p:nvPr/>
        </p:nvCxnSpPr>
        <p:spPr>
          <a:xfrm>
            <a:off x="64308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6"/>
          <p:cNvCxnSpPr/>
          <p:nvPr/>
        </p:nvCxnSpPr>
        <p:spPr>
          <a:xfrm>
            <a:off x="76700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6"/>
          <p:cNvCxnSpPr/>
          <p:nvPr/>
        </p:nvCxnSpPr>
        <p:spPr>
          <a:xfrm>
            <a:off x="89092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6"/>
          <p:cNvSpPr txBox="1"/>
          <p:nvPr>
            <p:ph idx="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16"/>
          <p:cNvSpPr txBox="1"/>
          <p:nvPr>
            <p:ph idx="4" type="subTitle"/>
          </p:nvPr>
        </p:nvSpPr>
        <p:spPr>
          <a:xfrm>
            <a:off x="3933400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idx="5" type="subTitle"/>
          </p:nvPr>
        </p:nvSpPr>
        <p:spPr>
          <a:xfrm>
            <a:off x="5174505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6" type="subTitle"/>
          </p:nvPr>
        </p:nvSpPr>
        <p:spPr>
          <a:xfrm>
            <a:off x="2692294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7" type="subTitle"/>
          </p:nvPr>
        </p:nvSpPr>
        <p:spPr>
          <a:xfrm>
            <a:off x="1454986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8" type="subTitle"/>
          </p:nvPr>
        </p:nvSpPr>
        <p:spPr>
          <a:xfrm>
            <a:off x="206286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9" type="subTitle"/>
          </p:nvPr>
        </p:nvSpPr>
        <p:spPr>
          <a:xfrm>
            <a:off x="6412959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3" type="subTitle"/>
          </p:nvPr>
        </p:nvSpPr>
        <p:spPr>
          <a:xfrm>
            <a:off x="7651409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">
          <p15:clr>
            <a:srgbClr val="FA7B17"/>
          </p15:clr>
        </p15:guide>
        <p15:guide id="2" pos="2790">
          <p15:clr>
            <a:srgbClr val="FA7B17"/>
          </p15:clr>
        </p15:guide>
        <p15:guide id="3" pos="2970">
          <p15:clr>
            <a:srgbClr val="FA7B17"/>
          </p15:clr>
        </p15:guide>
        <p15:guide id="4" pos="5580">
          <p15:clr>
            <a:srgbClr val="FA7B17"/>
          </p15:clr>
        </p15:guide>
        <p15:guide id="5" orient="horz" pos="180">
          <p15:clr>
            <a:srgbClr val="FA7B17"/>
          </p15:clr>
        </p15:guide>
        <p15:guide id="6" orient="horz" pos="2790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Snapshot">
  <p:cSld name="CUSTOM_2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idx="1" type="subTitle"/>
          </p:nvPr>
        </p:nvSpPr>
        <p:spPr>
          <a:xfrm>
            <a:off x="1771198" y="3024500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2" type="subTitle"/>
          </p:nvPr>
        </p:nvSpPr>
        <p:spPr>
          <a:xfrm>
            <a:off x="1771198" y="1764633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3" type="subTitle"/>
          </p:nvPr>
        </p:nvSpPr>
        <p:spPr>
          <a:xfrm>
            <a:off x="1771198" y="2356467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4" type="subTitle"/>
          </p:nvPr>
        </p:nvSpPr>
        <p:spPr>
          <a:xfrm>
            <a:off x="104050" y="1869125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5" type="subTitle"/>
          </p:nvPr>
        </p:nvSpPr>
        <p:spPr>
          <a:xfrm>
            <a:off x="104050" y="2464508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idx="6" type="subTitle"/>
          </p:nvPr>
        </p:nvSpPr>
        <p:spPr>
          <a:xfrm>
            <a:off x="104050" y="3136092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idx="7" type="subTitle"/>
          </p:nvPr>
        </p:nvSpPr>
        <p:spPr>
          <a:xfrm>
            <a:off x="94072" y="1215925"/>
            <a:ext cx="4076100" cy="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Familjen Grotesk Medium"/>
              <a:buNone/>
              <a:defRPr sz="18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8" type="subTitle"/>
          </p:nvPr>
        </p:nvSpPr>
        <p:spPr>
          <a:xfrm>
            <a:off x="4651939" y="1215925"/>
            <a:ext cx="4076100" cy="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Familjen Grotesk Medium"/>
              <a:buNone/>
              <a:defRPr sz="18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306795" y="21662"/>
            <a:ext cx="548700" cy="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228600" y="21650"/>
            <a:ext cx="434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pg. 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1771200" y="21650"/>
            <a:ext cx="318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Company Name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7961250" y="21650"/>
            <a:ext cx="1047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09.14.20XX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138" name="Google Shape;138;p17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139" name="Google Shape;139;p17"/>
          <p:cNvCxnSpPr/>
          <p:nvPr/>
        </p:nvCxnSpPr>
        <p:spPr>
          <a:xfrm>
            <a:off x="4515550" y="1368725"/>
            <a:ext cx="0" cy="3425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7"/>
          <p:cNvSpPr txBox="1"/>
          <p:nvPr>
            <p:ph idx="9" type="subTitle"/>
          </p:nvPr>
        </p:nvSpPr>
        <p:spPr>
          <a:xfrm>
            <a:off x="4676900" y="1869125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3" type="subTitle"/>
          </p:nvPr>
        </p:nvSpPr>
        <p:spPr>
          <a:xfrm>
            <a:off x="4676900" y="2464508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idx="14" type="subTitle"/>
          </p:nvPr>
        </p:nvSpPr>
        <p:spPr>
          <a:xfrm>
            <a:off x="4676900" y="3059892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5" type="subTitle"/>
          </p:nvPr>
        </p:nvSpPr>
        <p:spPr>
          <a:xfrm>
            <a:off x="4676900" y="3655300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7"/>
          <p:cNvSpPr txBox="1"/>
          <p:nvPr>
            <p:ph idx="16" type="subTitle"/>
          </p:nvPr>
        </p:nvSpPr>
        <p:spPr>
          <a:xfrm>
            <a:off x="4676900" y="4326883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7"/>
          <p:cNvSpPr txBox="1"/>
          <p:nvPr>
            <p:ph idx="17" type="subTitle"/>
          </p:nvPr>
        </p:nvSpPr>
        <p:spPr>
          <a:xfrm>
            <a:off x="6411748" y="2963183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idx="18" type="subTitle"/>
          </p:nvPr>
        </p:nvSpPr>
        <p:spPr>
          <a:xfrm>
            <a:off x="6411748" y="1764633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19" type="subTitle"/>
          </p:nvPr>
        </p:nvSpPr>
        <p:spPr>
          <a:xfrm>
            <a:off x="6411748" y="2363908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20" type="subTitle"/>
          </p:nvPr>
        </p:nvSpPr>
        <p:spPr>
          <a:xfrm>
            <a:off x="6411748" y="3562458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1" type="subTitle"/>
          </p:nvPr>
        </p:nvSpPr>
        <p:spPr>
          <a:xfrm>
            <a:off x="6411748" y="4237933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00117" y="3089629"/>
            <a:ext cx="408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7"/>
          <p:cNvCxnSpPr/>
          <p:nvPr/>
        </p:nvCxnSpPr>
        <p:spPr>
          <a:xfrm>
            <a:off x="4786525" y="4282704"/>
            <a:ext cx="408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016">
          <p15:clr>
            <a:srgbClr val="E46962"/>
          </p15:clr>
        </p15:guide>
        <p15:guide id="2" orient="horz" pos="1261">
          <p15:clr>
            <a:srgbClr val="E46962"/>
          </p15:clr>
        </p15:guide>
        <p15:guide id="3" orient="horz" pos="2771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Executive Summary">
  <p:cSld name="TITLE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/>
          <p:nvPr>
            <p:ph idx="1" type="subTitle"/>
          </p:nvPr>
        </p:nvSpPr>
        <p:spPr>
          <a:xfrm>
            <a:off x="1985411" y="2323038"/>
            <a:ext cx="1581900" cy="4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/>
        </p:txBody>
      </p:sp>
      <p:sp>
        <p:nvSpPr>
          <p:cNvPr id="154" name="Google Shape;154;p18"/>
          <p:cNvSpPr txBox="1"/>
          <p:nvPr>
            <p:ph idx="2" type="subTitle"/>
          </p:nvPr>
        </p:nvSpPr>
        <p:spPr>
          <a:xfrm>
            <a:off x="2014509" y="2802444"/>
            <a:ext cx="15510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155" name="Google Shape;155;p18"/>
          <p:cNvSpPr txBox="1"/>
          <p:nvPr>
            <p:ph idx="3" type="subTitle"/>
          </p:nvPr>
        </p:nvSpPr>
        <p:spPr>
          <a:xfrm>
            <a:off x="189200" y="2978305"/>
            <a:ext cx="1581900" cy="4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/>
        </p:txBody>
      </p:sp>
      <p:sp>
        <p:nvSpPr>
          <p:cNvPr id="156" name="Google Shape;156;p18"/>
          <p:cNvSpPr txBox="1"/>
          <p:nvPr>
            <p:ph idx="4" type="body"/>
          </p:nvPr>
        </p:nvSpPr>
        <p:spPr>
          <a:xfrm>
            <a:off x="212473" y="1023597"/>
            <a:ext cx="3560400" cy="989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26950" y="4635025"/>
            <a:ext cx="34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8"/>
          <p:cNvCxnSpPr/>
          <p:nvPr/>
        </p:nvCxnSpPr>
        <p:spPr>
          <a:xfrm>
            <a:off x="226950" y="4326850"/>
            <a:ext cx="34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18"/>
          <p:cNvSpPr/>
          <p:nvPr/>
        </p:nvSpPr>
        <p:spPr>
          <a:xfrm>
            <a:off x="7308210" y="418145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0" name="Google Shape;160;p18"/>
          <p:cNvSpPr txBox="1"/>
          <p:nvPr>
            <p:ph idx="5" type="body"/>
          </p:nvPr>
        </p:nvSpPr>
        <p:spPr>
          <a:xfrm>
            <a:off x="7308213" y="431485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61" name="Google Shape;161;p18"/>
          <p:cNvSpPr txBox="1"/>
          <p:nvPr>
            <p:ph idx="6" type="subTitle"/>
          </p:nvPr>
        </p:nvSpPr>
        <p:spPr>
          <a:xfrm>
            <a:off x="7308213" y="420304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162" name="Google Shape;162;p18"/>
          <p:cNvSpPr/>
          <p:nvPr/>
        </p:nvSpPr>
        <p:spPr>
          <a:xfrm>
            <a:off x="7308198" y="332550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3" name="Google Shape;163;p18"/>
          <p:cNvSpPr txBox="1"/>
          <p:nvPr>
            <p:ph idx="7" type="body"/>
          </p:nvPr>
        </p:nvSpPr>
        <p:spPr>
          <a:xfrm>
            <a:off x="7308200" y="345890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64" name="Google Shape;164;p18"/>
          <p:cNvSpPr txBox="1"/>
          <p:nvPr>
            <p:ph idx="8" type="subTitle"/>
          </p:nvPr>
        </p:nvSpPr>
        <p:spPr>
          <a:xfrm>
            <a:off x="7308201" y="334709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165" name="Google Shape;165;p18"/>
          <p:cNvSpPr/>
          <p:nvPr/>
        </p:nvSpPr>
        <p:spPr>
          <a:xfrm>
            <a:off x="3959148" y="418145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6" name="Google Shape;166;p18"/>
          <p:cNvSpPr txBox="1"/>
          <p:nvPr>
            <p:ph idx="9" type="body"/>
          </p:nvPr>
        </p:nvSpPr>
        <p:spPr>
          <a:xfrm>
            <a:off x="3959150" y="431485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67" name="Google Shape;167;p18"/>
          <p:cNvSpPr/>
          <p:nvPr/>
        </p:nvSpPr>
        <p:spPr>
          <a:xfrm>
            <a:off x="3959150" y="3325508"/>
            <a:ext cx="1607100" cy="78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168" name="Google Shape;168;p18"/>
          <p:cNvSpPr txBox="1"/>
          <p:nvPr>
            <p:ph idx="13" type="subTitle"/>
          </p:nvPr>
        </p:nvSpPr>
        <p:spPr>
          <a:xfrm>
            <a:off x="3959150" y="3325475"/>
            <a:ext cx="1607100" cy="7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8"/>
          <p:cNvSpPr txBox="1"/>
          <p:nvPr>
            <p:ph idx="14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18"/>
          <p:cNvSpPr txBox="1"/>
          <p:nvPr>
            <p:ph idx="15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18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18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173" name="Google Shape;173;p18"/>
          <p:cNvCxnSpPr/>
          <p:nvPr/>
        </p:nvCxnSpPr>
        <p:spPr>
          <a:xfrm>
            <a:off x="3952400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18"/>
          <p:cNvCxnSpPr/>
          <p:nvPr/>
        </p:nvCxnSpPr>
        <p:spPr>
          <a:xfrm>
            <a:off x="5070844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18"/>
          <p:cNvCxnSpPr/>
          <p:nvPr/>
        </p:nvCxnSpPr>
        <p:spPr>
          <a:xfrm>
            <a:off x="6189289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18"/>
          <p:cNvCxnSpPr/>
          <p:nvPr/>
        </p:nvCxnSpPr>
        <p:spPr>
          <a:xfrm>
            <a:off x="7307733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18"/>
          <p:cNvCxnSpPr/>
          <p:nvPr/>
        </p:nvCxnSpPr>
        <p:spPr>
          <a:xfrm>
            <a:off x="8426178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18"/>
          <p:cNvCxnSpPr/>
          <p:nvPr/>
        </p:nvCxnSpPr>
        <p:spPr>
          <a:xfrm>
            <a:off x="4511622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18"/>
          <p:cNvCxnSpPr/>
          <p:nvPr/>
        </p:nvCxnSpPr>
        <p:spPr>
          <a:xfrm>
            <a:off x="5630067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18"/>
          <p:cNvCxnSpPr/>
          <p:nvPr/>
        </p:nvCxnSpPr>
        <p:spPr>
          <a:xfrm>
            <a:off x="6748511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18"/>
          <p:cNvCxnSpPr/>
          <p:nvPr/>
        </p:nvCxnSpPr>
        <p:spPr>
          <a:xfrm>
            <a:off x="7866956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18"/>
          <p:cNvCxnSpPr/>
          <p:nvPr/>
        </p:nvCxnSpPr>
        <p:spPr>
          <a:xfrm>
            <a:off x="8985400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18"/>
          <p:cNvCxnSpPr/>
          <p:nvPr/>
        </p:nvCxnSpPr>
        <p:spPr>
          <a:xfrm>
            <a:off x="71940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18"/>
          <p:cNvCxnSpPr/>
          <p:nvPr/>
        </p:nvCxnSpPr>
        <p:spPr>
          <a:xfrm>
            <a:off x="120876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18"/>
          <p:cNvCxnSpPr/>
          <p:nvPr/>
        </p:nvCxnSpPr>
        <p:spPr>
          <a:xfrm>
            <a:off x="169812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18"/>
          <p:cNvCxnSpPr/>
          <p:nvPr/>
        </p:nvCxnSpPr>
        <p:spPr>
          <a:xfrm>
            <a:off x="218748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8"/>
          <p:cNvSpPr/>
          <p:nvPr/>
        </p:nvSpPr>
        <p:spPr>
          <a:xfrm>
            <a:off x="229843" y="4125475"/>
            <a:ext cx="3425935" cy="838687"/>
          </a:xfrm>
          <a:custGeom>
            <a:rect b="b" l="l" r="r" t="t"/>
            <a:pathLst>
              <a:path extrusionOk="0" h="148178" w="347018">
                <a:moveTo>
                  <a:pt x="0" y="0"/>
                </a:moveTo>
                <a:lnTo>
                  <a:pt x="0" y="148178"/>
                </a:lnTo>
                <a:lnTo>
                  <a:pt x="347018" y="148178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88" name="Google Shape;188;p18"/>
          <p:cNvCxnSpPr/>
          <p:nvPr/>
        </p:nvCxnSpPr>
        <p:spPr>
          <a:xfrm>
            <a:off x="267684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18"/>
          <p:cNvCxnSpPr/>
          <p:nvPr/>
        </p:nvCxnSpPr>
        <p:spPr>
          <a:xfrm>
            <a:off x="316620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18"/>
          <p:cNvSpPr/>
          <p:nvPr/>
        </p:nvSpPr>
        <p:spPr>
          <a:xfrm>
            <a:off x="5633673" y="332550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1" name="Google Shape;191;p18"/>
          <p:cNvSpPr txBox="1"/>
          <p:nvPr>
            <p:ph idx="16" type="body"/>
          </p:nvPr>
        </p:nvSpPr>
        <p:spPr>
          <a:xfrm>
            <a:off x="5633675" y="345890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92" name="Google Shape;192;p18"/>
          <p:cNvSpPr txBox="1"/>
          <p:nvPr>
            <p:ph idx="17" type="subTitle"/>
          </p:nvPr>
        </p:nvSpPr>
        <p:spPr>
          <a:xfrm>
            <a:off x="3959151" y="420304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193" name="Google Shape;193;p18"/>
          <p:cNvSpPr txBox="1"/>
          <p:nvPr>
            <p:ph idx="18" type="subTitle"/>
          </p:nvPr>
        </p:nvSpPr>
        <p:spPr>
          <a:xfrm>
            <a:off x="5633676" y="334709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194" name="Google Shape;194;p18"/>
          <p:cNvSpPr/>
          <p:nvPr/>
        </p:nvSpPr>
        <p:spPr>
          <a:xfrm>
            <a:off x="5633660" y="418145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5" name="Google Shape;195;p18"/>
          <p:cNvSpPr txBox="1"/>
          <p:nvPr>
            <p:ph idx="19" type="body"/>
          </p:nvPr>
        </p:nvSpPr>
        <p:spPr>
          <a:xfrm>
            <a:off x="5633663" y="431485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96" name="Google Shape;196;p18"/>
          <p:cNvSpPr txBox="1"/>
          <p:nvPr>
            <p:ph idx="20" type="subTitle"/>
          </p:nvPr>
        </p:nvSpPr>
        <p:spPr>
          <a:xfrm>
            <a:off x="5633663" y="420304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197" name="Google Shape;197;p18"/>
          <p:cNvSpPr txBox="1"/>
          <p:nvPr>
            <p:ph idx="21" type="subTitle"/>
          </p:nvPr>
        </p:nvSpPr>
        <p:spPr>
          <a:xfrm>
            <a:off x="3933400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198" name="Google Shape;198;p18"/>
          <p:cNvSpPr txBox="1"/>
          <p:nvPr>
            <p:ph idx="22" type="subTitle"/>
          </p:nvPr>
        </p:nvSpPr>
        <p:spPr>
          <a:xfrm>
            <a:off x="5052000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199" name="Google Shape;199;p18"/>
          <p:cNvSpPr txBox="1"/>
          <p:nvPr>
            <p:ph idx="23" type="subTitle"/>
          </p:nvPr>
        </p:nvSpPr>
        <p:spPr>
          <a:xfrm>
            <a:off x="7288862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00" name="Google Shape;200;p18"/>
          <p:cNvSpPr txBox="1"/>
          <p:nvPr>
            <p:ph idx="24" type="subTitle"/>
          </p:nvPr>
        </p:nvSpPr>
        <p:spPr>
          <a:xfrm>
            <a:off x="8407312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01" name="Google Shape;201;p18"/>
          <p:cNvSpPr txBox="1"/>
          <p:nvPr>
            <p:ph idx="25" type="subTitle"/>
          </p:nvPr>
        </p:nvSpPr>
        <p:spPr>
          <a:xfrm>
            <a:off x="6170412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02" name="Google Shape;202;p18"/>
          <p:cNvSpPr txBox="1"/>
          <p:nvPr>
            <p:ph idx="26" type="subTitle"/>
          </p:nvPr>
        </p:nvSpPr>
        <p:spPr>
          <a:xfrm>
            <a:off x="3946300" y="2211525"/>
            <a:ext cx="1589400" cy="461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03" name="Google Shape;203;p18"/>
          <p:cNvSpPr txBox="1"/>
          <p:nvPr>
            <p:ph idx="27" type="subTitle"/>
          </p:nvPr>
        </p:nvSpPr>
        <p:spPr>
          <a:xfrm>
            <a:off x="5619200" y="2211513"/>
            <a:ext cx="1589400" cy="461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04" name="Google Shape;204;p18"/>
          <p:cNvSpPr txBox="1"/>
          <p:nvPr>
            <p:ph idx="28" type="subTitle"/>
          </p:nvPr>
        </p:nvSpPr>
        <p:spPr>
          <a:xfrm>
            <a:off x="7302800" y="2211513"/>
            <a:ext cx="1589400" cy="461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05" name="Google Shape;205;p18"/>
          <p:cNvSpPr txBox="1"/>
          <p:nvPr>
            <p:ph idx="29" type="subTitle"/>
          </p:nvPr>
        </p:nvSpPr>
        <p:spPr>
          <a:xfrm>
            <a:off x="5625300" y="1997479"/>
            <a:ext cx="15906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8"/>
          <p:cNvSpPr txBox="1"/>
          <p:nvPr>
            <p:ph idx="30" type="subTitle"/>
          </p:nvPr>
        </p:nvSpPr>
        <p:spPr>
          <a:xfrm>
            <a:off x="7298200" y="1997467"/>
            <a:ext cx="15906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18"/>
          <p:cNvSpPr txBox="1"/>
          <p:nvPr>
            <p:ph idx="31" type="subTitle"/>
          </p:nvPr>
        </p:nvSpPr>
        <p:spPr>
          <a:xfrm>
            <a:off x="3952400" y="1997479"/>
            <a:ext cx="15906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18"/>
          <p:cNvSpPr txBox="1"/>
          <p:nvPr>
            <p:ph idx="32" type="subTitle"/>
          </p:nvPr>
        </p:nvSpPr>
        <p:spPr>
          <a:xfrm>
            <a:off x="3939000" y="2797425"/>
            <a:ext cx="49689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9pPr>
          </a:lstStyle>
          <a:p/>
        </p:txBody>
      </p:sp>
      <p:sp>
        <p:nvSpPr>
          <p:cNvPr id="209" name="Google Shape;209;p18"/>
          <p:cNvSpPr txBox="1"/>
          <p:nvPr>
            <p:ph idx="33" type="subTitle"/>
          </p:nvPr>
        </p:nvSpPr>
        <p:spPr>
          <a:xfrm>
            <a:off x="3946300" y="3070150"/>
            <a:ext cx="49689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10" name="Google Shape;210;p18"/>
          <p:cNvSpPr txBox="1"/>
          <p:nvPr>
            <p:ph idx="34" type="subTitle"/>
          </p:nvPr>
        </p:nvSpPr>
        <p:spPr>
          <a:xfrm>
            <a:off x="220150" y="3826873"/>
            <a:ext cx="34260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9pPr>
          </a:lstStyle>
          <a:p/>
        </p:txBody>
      </p:sp>
      <p:sp>
        <p:nvSpPr>
          <p:cNvPr id="211" name="Google Shape;211;p18"/>
          <p:cNvSpPr txBox="1"/>
          <p:nvPr>
            <p:ph idx="35" type="subTitle"/>
          </p:nvPr>
        </p:nvSpPr>
        <p:spPr>
          <a:xfrm>
            <a:off x="218299" y="3457711"/>
            <a:ext cx="15510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12" name="Google Shape;212;p18"/>
          <p:cNvSpPr txBox="1"/>
          <p:nvPr>
            <p:ph idx="36" type="subTitle"/>
          </p:nvPr>
        </p:nvSpPr>
        <p:spPr>
          <a:xfrm>
            <a:off x="189200" y="2323038"/>
            <a:ext cx="1581900" cy="4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/>
        </p:txBody>
      </p:sp>
      <p:sp>
        <p:nvSpPr>
          <p:cNvPr id="213" name="Google Shape;213;p18"/>
          <p:cNvSpPr txBox="1"/>
          <p:nvPr>
            <p:ph idx="37" type="subTitle"/>
          </p:nvPr>
        </p:nvSpPr>
        <p:spPr>
          <a:xfrm>
            <a:off x="218299" y="2802444"/>
            <a:ext cx="15510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14" name="Google Shape;214;p18"/>
          <p:cNvSpPr txBox="1"/>
          <p:nvPr>
            <p:ph idx="38" type="subTitle"/>
          </p:nvPr>
        </p:nvSpPr>
        <p:spPr>
          <a:xfrm>
            <a:off x="220150" y="2152976"/>
            <a:ext cx="34260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9pPr>
          </a:lstStyle>
          <a:p/>
        </p:txBody>
      </p:sp>
      <p:sp>
        <p:nvSpPr>
          <p:cNvPr id="215" name="Google Shape;215;p18"/>
          <p:cNvSpPr txBox="1"/>
          <p:nvPr>
            <p:ph idx="39" type="subTitle"/>
          </p:nvPr>
        </p:nvSpPr>
        <p:spPr>
          <a:xfrm>
            <a:off x="1985411" y="2978305"/>
            <a:ext cx="1581900" cy="4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/>
        </p:txBody>
      </p:sp>
      <p:sp>
        <p:nvSpPr>
          <p:cNvPr id="216" name="Google Shape;216;p18"/>
          <p:cNvSpPr txBox="1"/>
          <p:nvPr>
            <p:ph idx="40" type="subTitle"/>
          </p:nvPr>
        </p:nvSpPr>
        <p:spPr>
          <a:xfrm>
            <a:off x="2014509" y="3457711"/>
            <a:ext cx="15510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TITLE_36">
    <p:bg>
      <p:bgPr>
        <a:solidFill>
          <a:schemeClr val="lt2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/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" name="Google Shape;219;p19"/>
          <p:cNvSpPr txBox="1"/>
          <p:nvPr>
            <p:ph idx="2" type="title"/>
          </p:nvPr>
        </p:nvSpPr>
        <p:spPr>
          <a:xfrm>
            <a:off x="1605875" y="1087988"/>
            <a:ext cx="7538100" cy="146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" name="Google Shape;220;p19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" name="Google Shape;221;p19"/>
          <p:cNvSpPr txBox="1"/>
          <p:nvPr>
            <p:ph idx="3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2" name="Google Shape;222;p19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19"/>
          <p:cNvSpPr/>
          <p:nvPr>
            <p:ph idx="4" type="pic"/>
          </p:nvPr>
        </p:nvSpPr>
        <p:spPr>
          <a:xfrm>
            <a:off x="7429500" y="3429000"/>
            <a:ext cx="1714500" cy="171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4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4_2">
    <p:bg>
      <p:bgPr>
        <a:solidFill>
          <a:schemeClr val="dk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/>
          <p:nvPr/>
        </p:nvSpPr>
        <p:spPr>
          <a:xfrm>
            <a:off x="151500" y="-149638"/>
            <a:ext cx="1478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400">
                <a:solidFill>
                  <a:schemeClr val="accent2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“</a:t>
            </a:r>
            <a:endParaRPr b="1" sz="14400">
              <a:solidFill>
                <a:schemeClr val="accent2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26" name="Google Shape;226;p20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7" name="Google Shape;227;p20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" name="Google Shape;228;p20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20"/>
          <p:cNvSpPr txBox="1"/>
          <p:nvPr>
            <p:ph idx="3" type="body"/>
          </p:nvPr>
        </p:nvSpPr>
        <p:spPr>
          <a:xfrm>
            <a:off x="1664044" y="349775"/>
            <a:ext cx="6903000" cy="3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457200" lvl="0" marL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57200" lvl="1" marL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indent="-457200" lvl="2" marL="1371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indent="-457200" lvl="3" marL="1828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indent="-457200" lvl="4" marL="22860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indent="-457200" lvl="5" marL="2743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indent="-457200" lvl="6" marL="3200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indent="-457200" lvl="7" marL="3657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indent="-457200" lvl="8" marL="4114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230" name="Google Shape;230;p20"/>
          <p:cNvSpPr txBox="1"/>
          <p:nvPr>
            <p:ph idx="4" type="subTitle"/>
          </p:nvPr>
        </p:nvSpPr>
        <p:spPr>
          <a:xfrm>
            <a:off x="1664050" y="4468300"/>
            <a:ext cx="5489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">
          <p15:clr>
            <a:srgbClr val="FA7B17"/>
          </p15:clr>
        </p15:guide>
        <p15:guide id="2" pos="2790">
          <p15:clr>
            <a:srgbClr val="FA7B17"/>
          </p15:clr>
        </p15:guide>
        <p15:guide id="3" pos="2970">
          <p15:clr>
            <a:srgbClr val="FA7B17"/>
          </p15:clr>
        </p15:guide>
        <p15:guide id="4" pos="5580">
          <p15:clr>
            <a:srgbClr val="FA7B17"/>
          </p15:clr>
        </p15:guide>
        <p15:guide id="5" orient="horz" pos="180">
          <p15:clr>
            <a:srgbClr val="FA7B17"/>
          </p15:clr>
        </p15:guide>
        <p15:guide id="6" orient="horz" pos="279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siness Overview">
  <p:cSld name="CUSTOM_5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/>
          <p:nvPr/>
        </p:nvSpPr>
        <p:spPr>
          <a:xfrm>
            <a:off x="228600" y="314872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3" name="Google Shape;233;p21"/>
          <p:cNvSpPr/>
          <p:nvPr/>
        </p:nvSpPr>
        <p:spPr>
          <a:xfrm>
            <a:off x="3170550" y="314872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6112500" y="314872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6112500" y="122647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6" name="Google Shape;236;p21"/>
          <p:cNvSpPr/>
          <p:nvPr/>
        </p:nvSpPr>
        <p:spPr>
          <a:xfrm>
            <a:off x="3170550" y="1226400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7" name="Google Shape;237;p21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" name="Google Shape;238;p21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" name="Google Shape;239;p21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0" name="Google Shape;240;p21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228600" y="1226475"/>
            <a:ext cx="2790000" cy="179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42" name="Google Shape;242;p21"/>
          <p:cNvSpPr txBox="1"/>
          <p:nvPr>
            <p:ph idx="3" type="subTitle"/>
          </p:nvPr>
        </p:nvSpPr>
        <p:spPr>
          <a:xfrm>
            <a:off x="228600" y="1226400"/>
            <a:ext cx="2790000" cy="17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1"/>
          <p:cNvSpPr txBox="1"/>
          <p:nvPr>
            <p:ph idx="4" type="subTitle"/>
          </p:nvPr>
        </p:nvSpPr>
        <p:spPr>
          <a:xfrm>
            <a:off x="321279" y="325202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1"/>
          <p:cNvSpPr txBox="1"/>
          <p:nvPr>
            <p:ph idx="5" type="body"/>
          </p:nvPr>
        </p:nvSpPr>
        <p:spPr>
          <a:xfrm>
            <a:off x="321275" y="377512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" name="Google Shape;245;p21"/>
          <p:cNvSpPr txBox="1"/>
          <p:nvPr>
            <p:ph idx="6" type="subTitle"/>
          </p:nvPr>
        </p:nvSpPr>
        <p:spPr>
          <a:xfrm>
            <a:off x="3262804" y="325202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1"/>
          <p:cNvSpPr txBox="1"/>
          <p:nvPr>
            <p:ph idx="7" type="body"/>
          </p:nvPr>
        </p:nvSpPr>
        <p:spPr>
          <a:xfrm>
            <a:off x="3262800" y="377512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" name="Google Shape;247;p21"/>
          <p:cNvSpPr txBox="1"/>
          <p:nvPr>
            <p:ph idx="8" type="subTitle"/>
          </p:nvPr>
        </p:nvSpPr>
        <p:spPr>
          <a:xfrm>
            <a:off x="6204329" y="325202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21"/>
          <p:cNvSpPr txBox="1"/>
          <p:nvPr>
            <p:ph idx="9" type="body"/>
          </p:nvPr>
        </p:nvSpPr>
        <p:spPr>
          <a:xfrm>
            <a:off x="6204325" y="377512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" name="Google Shape;249;p21"/>
          <p:cNvSpPr txBox="1"/>
          <p:nvPr>
            <p:ph idx="13" type="subTitle"/>
          </p:nvPr>
        </p:nvSpPr>
        <p:spPr>
          <a:xfrm>
            <a:off x="6204329" y="132447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21"/>
          <p:cNvSpPr txBox="1"/>
          <p:nvPr>
            <p:ph idx="14" type="body"/>
          </p:nvPr>
        </p:nvSpPr>
        <p:spPr>
          <a:xfrm>
            <a:off x="6204325" y="184757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21"/>
          <p:cNvSpPr txBox="1"/>
          <p:nvPr>
            <p:ph idx="15" type="subTitle"/>
          </p:nvPr>
        </p:nvSpPr>
        <p:spPr>
          <a:xfrm>
            <a:off x="3262804" y="132447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6" type="body"/>
          </p:nvPr>
        </p:nvSpPr>
        <p:spPr>
          <a:xfrm>
            <a:off x="3262800" y="184757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2">
          <p15:clr>
            <a:srgbClr val="E46962"/>
          </p15:clr>
        </p15:guide>
        <p15:guide id="2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77">
          <p15:clr>
            <a:srgbClr val="E46962"/>
          </p15:clr>
        </p15:guide>
        <p15:guide id="5" pos="549">
          <p15:clr>
            <a:srgbClr val="E46962"/>
          </p15:clr>
        </p15:guide>
        <p15:guide id="6" pos="950">
          <p15:clr>
            <a:srgbClr val="E46962"/>
          </p15:clr>
        </p15:guide>
        <p15:guide id="7" pos="1022">
          <p15:clr>
            <a:srgbClr val="E46962"/>
          </p15:clr>
        </p15:guide>
        <p15:guide id="8" pos="1422">
          <p15:clr>
            <a:srgbClr val="E46962"/>
          </p15:clr>
        </p15:guide>
        <p15:guide id="9" pos="1494">
          <p15:clr>
            <a:srgbClr val="E46962"/>
          </p15:clr>
        </p15:guide>
        <p15:guide id="10" pos="1897">
          <p15:clr>
            <a:srgbClr val="E46962"/>
          </p15:clr>
        </p15:guide>
        <p15:guide id="11" pos="1969">
          <p15:clr>
            <a:srgbClr val="E46962"/>
          </p15:clr>
        </p15:guide>
        <p15:guide id="12" pos="2369">
          <p15:clr>
            <a:srgbClr val="E46962"/>
          </p15:clr>
        </p15:guide>
        <p15:guide id="13" pos="2441">
          <p15:clr>
            <a:srgbClr val="E46962"/>
          </p15:clr>
        </p15:guide>
        <p15:guide id="14" pos="2844">
          <p15:clr>
            <a:srgbClr val="E46962"/>
          </p15:clr>
        </p15:guide>
        <p15:guide id="15" pos="2916">
          <p15:clr>
            <a:srgbClr val="E46962"/>
          </p15:clr>
        </p15:guide>
        <p15:guide id="16" pos="3319">
          <p15:clr>
            <a:srgbClr val="E46962"/>
          </p15:clr>
        </p15:guide>
        <p15:guide id="17" pos="3391">
          <p15:clr>
            <a:srgbClr val="E46962"/>
          </p15:clr>
        </p15:guide>
        <p15:guide id="18" pos="3791">
          <p15:clr>
            <a:srgbClr val="E46962"/>
          </p15:clr>
        </p15:guide>
        <p15:guide id="19" pos="3863">
          <p15:clr>
            <a:srgbClr val="E46962"/>
          </p15:clr>
        </p15:guide>
        <p15:guide id="20" pos="4266">
          <p15:clr>
            <a:srgbClr val="E46962"/>
          </p15:clr>
        </p15:guide>
        <p15:guide id="21" pos="4338">
          <p15:clr>
            <a:srgbClr val="E46962"/>
          </p15:clr>
        </p15:guide>
        <p15:guide id="22" pos="4741">
          <p15:clr>
            <a:srgbClr val="E46962"/>
          </p15:clr>
        </p15:guide>
        <p15:guide id="23" pos="4813">
          <p15:clr>
            <a:srgbClr val="E46962"/>
          </p15:clr>
        </p15:guide>
        <p15:guide id="24" pos="5213">
          <p15:clr>
            <a:srgbClr val="E46962"/>
          </p15:clr>
        </p15:guide>
        <p15:guide id="25" pos="5285">
          <p15:clr>
            <a:srgbClr val="E46962"/>
          </p15:clr>
        </p15:guide>
        <p15:guide id="26" pos="5688">
          <p15:clr>
            <a:srgbClr val="E46962"/>
          </p15:clr>
        </p15:guide>
        <p15:guide id="27" orient="horz" pos="1620">
          <p15:clr>
            <a:srgbClr val="E46962"/>
          </p15:clr>
        </p15:guide>
        <p15:guide id="28" orient="horz" pos="588">
          <p15:clr>
            <a:srgbClr val="E46962"/>
          </p15:clr>
        </p15:guide>
        <p15:guide id="29" orient="horz" pos="1104">
          <p15:clr>
            <a:srgbClr val="E46962"/>
          </p15:clr>
        </p15:guide>
        <p15:guide id="30" orient="horz" pos="2136">
          <p15:clr>
            <a:srgbClr val="E46962"/>
          </p15:clr>
        </p15:guide>
        <p15:guide id="31" orient="horz" pos="2652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CUSTOM_1_1"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 txBox="1"/>
          <p:nvPr>
            <p:ph idx="1" type="body"/>
          </p:nvPr>
        </p:nvSpPr>
        <p:spPr>
          <a:xfrm>
            <a:off x="1746475" y="1206375"/>
            <a:ext cx="4122000" cy="2514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55" name="Google Shape;255;p22"/>
          <p:cNvSpPr/>
          <p:nvPr>
            <p:ph idx="2" type="pic"/>
          </p:nvPr>
        </p:nvSpPr>
        <p:spPr>
          <a:xfrm>
            <a:off x="6438900" y="1545300"/>
            <a:ext cx="2705100" cy="3592500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22"/>
          <p:cNvSpPr/>
          <p:nvPr>
            <p:ph idx="3" type="pic"/>
          </p:nvPr>
        </p:nvSpPr>
        <p:spPr>
          <a:xfrm>
            <a:off x="2871750" y="3721100"/>
            <a:ext cx="2899500" cy="1422300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22"/>
          <p:cNvSpPr txBox="1"/>
          <p:nvPr>
            <p:ph idx="4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" name="Google Shape;258;p22"/>
          <p:cNvSpPr txBox="1"/>
          <p:nvPr>
            <p:ph idx="5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22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0" name="Google Shape;260;p22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TITLE_1_2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 txBox="1"/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3" name="Google Shape;263;p23"/>
          <p:cNvSpPr txBox="1"/>
          <p:nvPr>
            <p:ph idx="2" type="title"/>
          </p:nvPr>
        </p:nvSpPr>
        <p:spPr>
          <a:xfrm>
            <a:off x="1610975" y="1315350"/>
            <a:ext cx="6482700" cy="38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4" name="Google Shape;264;p23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" name="Google Shape;265;p23"/>
          <p:cNvSpPr txBox="1"/>
          <p:nvPr>
            <p:ph idx="3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6" name="Google Shape;266;p23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4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">
  <p:cSld name="CUSTOM_2_1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/>
          <p:nvPr>
            <p:ph idx="1" type="subTitle"/>
          </p:nvPr>
        </p:nvSpPr>
        <p:spPr>
          <a:xfrm>
            <a:off x="3933400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9" name="Google Shape;269;p24"/>
          <p:cNvSpPr txBox="1"/>
          <p:nvPr>
            <p:ph idx="2" type="subTitle"/>
          </p:nvPr>
        </p:nvSpPr>
        <p:spPr>
          <a:xfrm>
            <a:off x="5174505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24"/>
          <p:cNvSpPr txBox="1"/>
          <p:nvPr>
            <p:ph idx="3" type="subTitle"/>
          </p:nvPr>
        </p:nvSpPr>
        <p:spPr>
          <a:xfrm>
            <a:off x="2692294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1" name="Google Shape;271;p24"/>
          <p:cNvSpPr txBox="1"/>
          <p:nvPr>
            <p:ph idx="4" type="subTitle"/>
          </p:nvPr>
        </p:nvSpPr>
        <p:spPr>
          <a:xfrm>
            <a:off x="1454986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2" name="Google Shape;272;p24"/>
          <p:cNvSpPr txBox="1"/>
          <p:nvPr>
            <p:ph idx="5" type="subTitle"/>
          </p:nvPr>
        </p:nvSpPr>
        <p:spPr>
          <a:xfrm>
            <a:off x="206286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3" name="Google Shape;273;p24"/>
          <p:cNvSpPr txBox="1"/>
          <p:nvPr>
            <p:ph idx="6" type="subTitle"/>
          </p:nvPr>
        </p:nvSpPr>
        <p:spPr>
          <a:xfrm>
            <a:off x="6412959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4" name="Google Shape;274;p24"/>
          <p:cNvSpPr txBox="1"/>
          <p:nvPr>
            <p:ph idx="7" type="subTitle"/>
          </p:nvPr>
        </p:nvSpPr>
        <p:spPr>
          <a:xfrm>
            <a:off x="7651409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75" name="Google Shape;275;p24"/>
          <p:cNvGrpSpPr/>
          <p:nvPr/>
        </p:nvGrpSpPr>
        <p:grpSpPr>
          <a:xfrm>
            <a:off x="234275" y="1193325"/>
            <a:ext cx="8682900" cy="3704625"/>
            <a:chOff x="234275" y="1193325"/>
            <a:chExt cx="8682900" cy="3704625"/>
          </a:xfrm>
        </p:grpSpPr>
        <p:cxnSp>
          <p:nvCxnSpPr>
            <p:cNvPr id="276" name="Google Shape;276;p24"/>
            <p:cNvCxnSpPr/>
            <p:nvPr/>
          </p:nvCxnSpPr>
          <p:spPr>
            <a:xfrm>
              <a:off x="234275" y="4008300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24"/>
            <p:cNvCxnSpPr/>
            <p:nvPr/>
          </p:nvCxnSpPr>
          <p:spPr>
            <a:xfrm>
              <a:off x="234275" y="3045563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24"/>
            <p:cNvCxnSpPr/>
            <p:nvPr/>
          </p:nvCxnSpPr>
          <p:spPr>
            <a:xfrm>
              <a:off x="234275" y="2082825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" name="Google Shape;279;p24"/>
            <p:cNvCxnSpPr/>
            <p:nvPr/>
          </p:nvCxnSpPr>
          <p:spPr>
            <a:xfrm>
              <a:off x="14740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" name="Google Shape;280;p24"/>
            <p:cNvCxnSpPr/>
            <p:nvPr/>
          </p:nvCxnSpPr>
          <p:spPr>
            <a:xfrm>
              <a:off x="27132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" name="Google Shape;281;p24"/>
            <p:cNvCxnSpPr/>
            <p:nvPr/>
          </p:nvCxnSpPr>
          <p:spPr>
            <a:xfrm>
              <a:off x="39524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" name="Google Shape;282;p24"/>
            <p:cNvCxnSpPr/>
            <p:nvPr/>
          </p:nvCxnSpPr>
          <p:spPr>
            <a:xfrm>
              <a:off x="51916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24"/>
            <p:cNvCxnSpPr/>
            <p:nvPr/>
          </p:nvCxnSpPr>
          <p:spPr>
            <a:xfrm>
              <a:off x="64308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24"/>
            <p:cNvCxnSpPr/>
            <p:nvPr/>
          </p:nvCxnSpPr>
          <p:spPr>
            <a:xfrm>
              <a:off x="76700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5" name="Google Shape;285;p24"/>
            <p:cNvSpPr/>
            <p:nvPr/>
          </p:nvSpPr>
          <p:spPr>
            <a:xfrm>
              <a:off x="234275" y="1193325"/>
              <a:ext cx="8675450" cy="3704450"/>
            </a:xfrm>
            <a:custGeom>
              <a:rect b="b" l="l" r="r" t="t"/>
              <a:pathLst>
                <a:path extrusionOk="0" h="148178" w="347018">
                  <a:moveTo>
                    <a:pt x="0" y="0"/>
                  </a:moveTo>
                  <a:lnTo>
                    <a:pt x="0" y="148178"/>
                  </a:lnTo>
                  <a:lnTo>
                    <a:pt x="347018" y="14817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86" name="Google Shape;286;p24"/>
          <p:cNvSpPr txBox="1"/>
          <p:nvPr>
            <p:ph idx="8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7" name="Google Shape;287;p24"/>
          <p:cNvSpPr txBox="1"/>
          <p:nvPr>
            <p:ph idx="9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24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24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0" name="Google Shape;290;p24"/>
          <p:cNvSpPr txBox="1"/>
          <p:nvPr>
            <p:ph idx="1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91" name="Google Shape;291;p24"/>
          <p:cNvSpPr txBox="1"/>
          <p:nvPr>
            <p:ph idx="14" type="subTitle"/>
          </p:nvPr>
        </p:nvSpPr>
        <p:spPr>
          <a:xfrm>
            <a:off x="207975" y="1803028"/>
            <a:ext cx="539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2" name="Google Shape;292;p24"/>
          <p:cNvSpPr txBox="1"/>
          <p:nvPr>
            <p:ph idx="15" type="subTitle"/>
          </p:nvPr>
        </p:nvSpPr>
        <p:spPr>
          <a:xfrm>
            <a:off x="207975" y="2765045"/>
            <a:ext cx="539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" name="Google Shape;293;p24"/>
          <p:cNvSpPr txBox="1"/>
          <p:nvPr>
            <p:ph idx="16" type="subTitle"/>
          </p:nvPr>
        </p:nvSpPr>
        <p:spPr>
          <a:xfrm>
            <a:off x="207975" y="3743075"/>
            <a:ext cx="539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penses">
  <p:cSld name="CUSTOM_2_1_1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" name="Google Shape;296;p25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7" name="Google Shape;297;p25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25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9" name="Google Shape;299;p25"/>
          <p:cNvSpPr txBox="1"/>
          <p:nvPr>
            <p:ph idx="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s">
  <p:cSld name="CUSTOM_1_2"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/>
          <p:nvPr/>
        </p:nvSpPr>
        <p:spPr>
          <a:xfrm>
            <a:off x="4572125" y="-25"/>
            <a:ext cx="4572000" cy="12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02" name="Google Shape;302;p26"/>
          <p:cNvSpPr/>
          <p:nvPr/>
        </p:nvSpPr>
        <p:spPr>
          <a:xfrm>
            <a:off x="-75" y="-25"/>
            <a:ext cx="4572000" cy="353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03" name="Google Shape;303;p26"/>
          <p:cNvSpPr/>
          <p:nvPr/>
        </p:nvSpPr>
        <p:spPr>
          <a:xfrm>
            <a:off x="4572025" y="1234025"/>
            <a:ext cx="4572000" cy="390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3C3D36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304" name="Google Shape;304;p26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5" name="Google Shape;305;p26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" name="Google Shape;306;p26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26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08" name="Google Shape;308;p26"/>
          <p:cNvSpPr txBox="1"/>
          <p:nvPr>
            <p:ph idx="3" type="body"/>
          </p:nvPr>
        </p:nvSpPr>
        <p:spPr>
          <a:xfrm>
            <a:off x="201875" y="1328225"/>
            <a:ext cx="2888700" cy="1853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09" name="Google Shape;309;p26"/>
          <p:cNvSpPr/>
          <p:nvPr/>
        </p:nvSpPr>
        <p:spPr>
          <a:xfrm>
            <a:off x="-75" y="3531275"/>
            <a:ext cx="4572000" cy="161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10" name="Google Shape;310;p26"/>
          <p:cNvSpPr txBox="1"/>
          <p:nvPr>
            <p:ph idx="4" type="title"/>
          </p:nvPr>
        </p:nvSpPr>
        <p:spPr>
          <a:xfrm>
            <a:off x="1775" y="3706500"/>
            <a:ext cx="4572000" cy="9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311" name="Google Shape;311;p26"/>
          <p:cNvSpPr txBox="1"/>
          <p:nvPr>
            <p:ph idx="5" type="title"/>
          </p:nvPr>
        </p:nvSpPr>
        <p:spPr>
          <a:xfrm>
            <a:off x="4572025" y="1410802"/>
            <a:ext cx="4572000" cy="9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312" name="Google Shape;312;p26"/>
          <p:cNvSpPr txBox="1"/>
          <p:nvPr>
            <p:ph idx="6" type="subTitle"/>
          </p:nvPr>
        </p:nvSpPr>
        <p:spPr>
          <a:xfrm>
            <a:off x="4620125" y="2279600"/>
            <a:ext cx="36234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26"/>
          <p:cNvSpPr txBox="1"/>
          <p:nvPr>
            <p:ph idx="7" type="subTitle"/>
          </p:nvPr>
        </p:nvSpPr>
        <p:spPr>
          <a:xfrm>
            <a:off x="90675" y="4563600"/>
            <a:ext cx="28887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2">
          <p15:clr>
            <a:srgbClr val="FA7B17"/>
          </p15:clr>
        </p15:guide>
        <p15:guide id="2" orient="horz" pos="3048">
          <p15:clr>
            <a:srgbClr val="FA7B17"/>
          </p15:clr>
        </p15:guide>
        <p15:guide id="3" pos="314">
          <p15:clr>
            <a:srgbClr val="FA7B17"/>
          </p15:clr>
        </p15:guide>
        <p15:guide id="4" pos="5446">
          <p15:clr>
            <a:srgbClr val="FA7B17"/>
          </p15:clr>
        </p15:guide>
        <p15:guide id="5" pos="567">
          <p15:clr>
            <a:srgbClr val="FA7B17"/>
          </p15:clr>
        </p15:guide>
        <p15:guide id="6" pos="757">
          <p15:clr>
            <a:srgbClr val="FA7B17"/>
          </p15:clr>
        </p15:guide>
        <p15:guide id="7" pos="1011">
          <p15:clr>
            <a:srgbClr val="FA7B17"/>
          </p15:clr>
        </p15:guide>
        <p15:guide id="8" pos="1201">
          <p15:clr>
            <a:srgbClr val="FA7B17"/>
          </p15:clr>
        </p15:guide>
        <p15:guide id="9" pos="1454">
          <p15:clr>
            <a:srgbClr val="FA7B17"/>
          </p15:clr>
        </p15:guide>
        <p15:guide id="10" pos="1644">
          <p15:clr>
            <a:srgbClr val="FA7B17"/>
          </p15:clr>
        </p15:guide>
        <p15:guide id="11" pos="1898">
          <p15:clr>
            <a:srgbClr val="FA7B17"/>
          </p15:clr>
        </p15:guide>
        <p15:guide id="12" pos="2088">
          <p15:clr>
            <a:srgbClr val="FA7B17"/>
          </p15:clr>
        </p15:guide>
        <p15:guide id="13" pos="2341">
          <p15:clr>
            <a:srgbClr val="FA7B17"/>
          </p15:clr>
        </p15:guide>
        <p15:guide id="14" pos="2532">
          <p15:clr>
            <a:srgbClr val="FA7B17"/>
          </p15:clr>
        </p15:guide>
        <p15:guide id="15" pos="2785">
          <p15:clr>
            <a:srgbClr val="FA7B17"/>
          </p15:clr>
        </p15:guide>
        <p15:guide id="16" pos="2975">
          <p15:clr>
            <a:srgbClr val="FA7B17"/>
          </p15:clr>
        </p15:guide>
        <p15:guide id="17" pos="3228">
          <p15:clr>
            <a:srgbClr val="FA7B17"/>
          </p15:clr>
        </p15:guide>
        <p15:guide id="18" pos="3419">
          <p15:clr>
            <a:srgbClr val="FA7B17"/>
          </p15:clr>
        </p15:guide>
        <p15:guide id="19" pos="3672">
          <p15:clr>
            <a:srgbClr val="FA7B17"/>
          </p15:clr>
        </p15:guide>
        <p15:guide id="20" pos="3862">
          <p15:clr>
            <a:srgbClr val="FA7B17"/>
          </p15:clr>
        </p15:guide>
        <p15:guide id="21" pos="4116">
          <p15:clr>
            <a:srgbClr val="FA7B17"/>
          </p15:clr>
        </p15:guide>
        <p15:guide id="22" pos="4306">
          <p15:clr>
            <a:srgbClr val="FA7B17"/>
          </p15:clr>
        </p15:guide>
        <p15:guide id="23" pos="4559">
          <p15:clr>
            <a:srgbClr val="FA7B17"/>
          </p15:clr>
        </p15:guide>
        <p15:guide id="24" pos="4749">
          <p15:clr>
            <a:srgbClr val="FA7B17"/>
          </p15:clr>
        </p15:guide>
        <p15:guide id="25" pos="5003">
          <p15:clr>
            <a:srgbClr val="FA7B17"/>
          </p15:clr>
        </p15:guide>
        <p15:guide id="26" pos="5193">
          <p15:clr>
            <a:srgbClr val="FA7B17"/>
          </p15:clr>
        </p15:guide>
        <p15:guide id="27" orient="horz" pos="837">
          <p15:clr>
            <a:srgbClr val="FA7B17"/>
          </p15:clr>
        </p15:guide>
        <p15:guide id="28" orient="horz" pos="2312">
          <p15:clr>
            <a:srgbClr val="FA7B17"/>
          </p15:clr>
        </p15:guide>
        <p15:guide id="29" orient="horz" pos="2405">
          <p15:clr>
            <a:srgbClr val="FA7B17"/>
          </p15:clr>
        </p15:guide>
        <p15:guide id="30" orient="horz" pos="929">
          <p15:clr>
            <a:srgbClr val="FA7B17"/>
          </p15:clr>
        </p15:guide>
        <p15:guide id="31" orient="horz" pos="1574">
          <p15:clr>
            <a:srgbClr val="FA7B17"/>
          </p15:clr>
        </p15:guide>
        <p15:guide id="32" orient="horz" pos="1666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amping Up">
  <p:cSld name="TITLE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6" name="Google Shape;316;p27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7" name="Google Shape;317;p27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erarchy">
  <p:cSld name="CUSTOM_4">
    <p:bg>
      <p:bgPr>
        <a:solidFill>
          <a:schemeClr val="lt2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1" name="Google Shape;321;p28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2" name="Google Shape;322;p28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28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24" name="Google Shape;324;p28"/>
          <p:cNvSpPr txBox="1"/>
          <p:nvPr>
            <p:ph idx="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ding">
  <p:cSld name="CUSTOM_2_1_1_1_1_1_1_1"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Google Shape;327;p29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8" name="Google Shape;328;p29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29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30" name="Google Shape;330;p29"/>
          <p:cNvSpPr txBox="1"/>
          <p:nvPr>
            <p:ph idx="3" type="subTitle"/>
          </p:nvPr>
        </p:nvSpPr>
        <p:spPr>
          <a:xfrm>
            <a:off x="5799441" y="1594150"/>
            <a:ext cx="2616000" cy="2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29"/>
          <p:cNvSpPr txBox="1"/>
          <p:nvPr>
            <p:ph idx="4" type="body"/>
          </p:nvPr>
        </p:nvSpPr>
        <p:spPr>
          <a:xfrm>
            <a:off x="5799450" y="2143800"/>
            <a:ext cx="2992800" cy="14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5 Column">
  <p:cSld name="TITLE_2_1_1_1_1_2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0"/>
          <p:cNvSpPr/>
          <p:nvPr/>
        </p:nvSpPr>
        <p:spPr>
          <a:xfrm>
            <a:off x="0" y="1226475"/>
            <a:ext cx="18288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34" name="Google Shape;334;p30"/>
          <p:cNvSpPr/>
          <p:nvPr/>
        </p:nvSpPr>
        <p:spPr>
          <a:xfrm>
            <a:off x="1828799" y="1226475"/>
            <a:ext cx="18288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35" name="Google Shape;335;p30"/>
          <p:cNvSpPr/>
          <p:nvPr/>
        </p:nvSpPr>
        <p:spPr>
          <a:xfrm>
            <a:off x="3657599" y="1226475"/>
            <a:ext cx="18288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36" name="Google Shape;336;p30"/>
          <p:cNvSpPr/>
          <p:nvPr/>
        </p:nvSpPr>
        <p:spPr>
          <a:xfrm>
            <a:off x="5486408" y="1226475"/>
            <a:ext cx="18288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37" name="Google Shape;337;p30"/>
          <p:cNvSpPr/>
          <p:nvPr/>
        </p:nvSpPr>
        <p:spPr>
          <a:xfrm>
            <a:off x="7315192" y="1226475"/>
            <a:ext cx="18288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38" name="Google Shape;338;p30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30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0" name="Google Shape;340;p30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30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42" name="Google Shape;342;p30"/>
          <p:cNvSpPr txBox="1"/>
          <p:nvPr>
            <p:ph idx="3" type="subTitle"/>
          </p:nvPr>
        </p:nvSpPr>
        <p:spPr>
          <a:xfrm>
            <a:off x="205720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" name="Google Shape;343;p30"/>
          <p:cNvSpPr txBox="1"/>
          <p:nvPr>
            <p:ph idx="4" type="body"/>
          </p:nvPr>
        </p:nvSpPr>
        <p:spPr>
          <a:xfrm>
            <a:off x="205700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344" name="Google Shape;344;p30"/>
          <p:cNvSpPr/>
          <p:nvPr>
            <p:ph idx="5" type="pic"/>
          </p:nvPr>
        </p:nvSpPr>
        <p:spPr>
          <a:xfrm>
            <a:off x="18385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30"/>
          <p:cNvSpPr/>
          <p:nvPr>
            <p:ph idx="6" type="pic"/>
          </p:nvPr>
        </p:nvSpPr>
        <p:spPr>
          <a:xfrm>
            <a:off x="2023222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30"/>
          <p:cNvSpPr/>
          <p:nvPr>
            <p:ph idx="7" type="pic"/>
          </p:nvPr>
        </p:nvSpPr>
        <p:spPr>
          <a:xfrm>
            <a:off x="3852019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30"/>
          <p:cNvSpPr/>
          <p:nvPr>
            <p:ph idx="8" type="pic"/>
          </p:nvPr>
        </p:nvSpPr>
        <p:spPr>
          <a:xfrm>
            <a:off x="5680816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30"/>
          <p:cNvSpPr/>
          <p:nvPr>
            <p:ph idx="9" type="pic"/>
          </p:nvPr>
        </p:nvSpPr>
        <p:spPr>
          <a:xfrm>
            <a:off x="7509613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30"/>
          <p:cNvSpPr txBox="1"/>
          <p:nvPr>
            <p:ph idx="13" type="subTitle"/>
          </p:nvPr>
        </p:nvSpPr>
        <p:spPr>
          <a:xfrm>
            <a:off x="2030107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0" name="Google Shape;350;p30"/>
          <p:cNvSpPr txBox="1"/>
          <p:nvPr>
            <p:ph idx="14" type="body"/>
          </p:nvPr>
        </p:nvSpPr>
        <p:spPr>
          <a:xfrm>
            <a:off x="2030088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351" name="Google Shape;351;p30"/>
          <p:cNvSpPr txBox="1"/>
          <p:nvPr>
            <p:ph idx="15" type="subTitle"/>
          </p:nvPr>
        </p:nvSpPr>
        <p:spPr>
          <a:xfrm>
            <a:off x="3858907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2" name="Google Shape;352;p30"/>
          <p:cNvSpPr txBox="1"/>
          <p:nvPr>
            <p:ph idx="16" type="body"/>
          </p:nvPr>
        </p:nvSpPr>
        <p:spPr>
          <a:xfrm>
            <a:off x="3858888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353" name="Google Shape;353;p30"/>
          <p:cNvSpPr txBox="1"/>
          <p:nvPr>
            <p:ph idx="17" type="subTitle"/>
          </p:nvPr>
        </p:nvSpPr>
        <p:spPr>
          <a:xfrm>
            <a:off x="5687707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4" name="Google Shape;354;p30"/>
          <p:cNvSpPr txBox="1"/>
          <p:nvPr>
            <p:ph idx="18" type="body"/>
          </p:nvPr>
        </p:nvSpPr>
        <p:spPr>
          <a:xfrm>
            <a:off x="5687688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355" name="Google Shape;355;p30"/>
          <p:cNvSpPr txBox="1"/>
          <p:nvPr>
            <p:ph idx="19" type="subTitle"/>
          </p:nvPr>
        </p:nvSpPr>
        <p:spPr>
          <a:xfrm>
            <a:off x="7516507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" name="Google Shape;356;p30"/>
          <p:cNvSpPr txBox="1"/>
          <p:nvPr>
            <p:ph idx="20" type="body"/>
          </p:nvPr>
        </p:nvSpPr>
        <p:spPr>
          <a:xfrm>
            <a:off x="7516488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Mission">
  <p:cSld name="CUSTOM_6">
    <p:bg>
      <p:bgPr>
        <a:solidFill>
          <a:schemeClr val="lt2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 txBox="1"/>
          <p:nvPr>
            <p:ph idx="1" type="body"/>
          </p:nvPr>
        </p:nvSpPr>
        <p:spPr>
          <a:xfrm>
            <a:off x="1746472" y="1569600"/>
            <a:ext cx="4287000" cy="1853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59" name="Google Shape;359;p31"/>
          <p:cNvSpPr txBox="1"/>
          <p:nvPr>
            <p:ph idx="2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0" name="Google Shape;360;p31"/>
          <p:cNvSpPr txBox="1"/>
          <p:nvPr>
            <p:ph idx="3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1" name="Google Shape;361;p31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31"/>
          <p:cNvSpPr/>
          <p:nvPr>
            <p:ph idx="4" type="pic"/>
          </p:nvPr>
        </p:nvSpPr>
        <p:spPr>
          <a:xfrm>
            <a:off x="-25" y="2896025"/>
            <a:ext cx="1470600" cy="2247600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Google Shape;363;p31"/>
          <p:cNvSpPr/>
          <p:nvPr>
            <p:ph idx="5" type="pic"/>
          </p:nvPr>
        </p:nvSpPr>
        <p:spPr>
          <a:xfrm>
            <a:off x="7037800" y="712950"/>
            <a:ext cx="2106300" cy="27105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31"/>
          <p:cNvSpPr/>
          <p:nvPr>
            <p:ph idx="6" type="pic"/>
          </p:nvPr>
        </p:nvSpPr>
        <p:spPr>
          <a:xfrm>
            <a:off x="5323300" y="3423300"/>
            <a:ext cx="17145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31"/>
          <p:cNvSpPr txBox="1"/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Relationship Id="rId4" Type="http://schemas.openxmlformats.org/officeDocument/2006/relationships/image" Target="../media/image18.jpg"/><Relationship Id="rId5" Type="http://schemas.openxmlformats.org/officeDocument/2006/relationships/image" Target="../media/image20.jpg"/><Relationship Id="rId6" Type="http://schemas.openxmlformats.org/officeDocument/2006/relationships/image" Target="../media/image5.jpg"/><Relationship Id="rId7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1.jpg"/><Relationship Id="rId9" Type="http://schemas.openxmlformats.org/officeDocument/2006/relationships/image" Target="../media/image12.jpg"/><Relationship Id="rId5" Type="http://schemas.openxmlformats.org/officeDocument/2006/relationships/image" Target="../media/image19.jpg"/><Relationship Id="rId6" Type="http://schemas.openxmlformats.org/officeDocument/2006/relationships/image" Target="../media/image7.jpg"/><Relationship Id="rId7" Type="http://schemas.openxmlformats.org/officeDocument/2006/relationships/image" Target="../media/image4.jpg"/><Relationship Id="rId8" Type="http://schemas.openxmlformats.org/officeDocument/2006/relationships/image" Target="../media/image1.jpg"/><Relationship Id="rId11" Type="http://schemas.openxmlformats.org/officeDocument/2006/relationships/image" Target="../media/image9.jpg"/><Relationship Id="rId10" Type="http://schemas.openxmlformats.org/officeDocument/2006/relationships/image" Target="../media/image6.jpg"/><Relationship Id="rId12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2"/>
          <p:cNvSpPr txBox="1"/>
          <p:nvPr/>
        </p:nvSpPr>
        <p:spPr>
          <a:xfrm>
            <a:off x="1392600" y="1719900"/>
            <a:ext cx="6358800" cy="16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73763"/>
                </a:solidFill>
              </a:rPr>
              <a:t>Startup Failures</a:t>
            </a:r>
            <a:endParaRPr b="1" sz="2000">
              <a:solidFill>
                <a:srgbClr val="07376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073763"/>
                </a:solidFill>
              </a:rPr>
              <a:t>An Analytical Report on Startup Failures </a:t>
            </a:r>
            <a:endParaRPr b="1" i="1" sz="1800">
              <a:solidFill>
                <a:srgbClr val="07376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73763"/>
                </a:solidFill>
              </a:rPr>
              <a:t>Slytherin Co. </a:t>
            </a:r>
            <a:endParaRPr i="1" sz="1100">
              <a:solidFill>
                <a:srgbClr val="07376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73763"/>
                </a:solidFill>
              </a:rPr>
              <a:t>Ahmad, Chika, Atefah</a:t>
            </a:r>
            <a:endParaRPr i="1" sz="11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1" name="Google Shape;371;p32"/>
          <p:cNvCxnSpPr/>
          <p:nvPr/>
        </p:nvCxnSpPr>
        <p:spPr>
          <a:xfrm>
            <a:off x="1434225" y="1379475"/>
            <a:ext cx="665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32"/>
          <p:cNvCxnSpPr/>
          <p:nvPr/>
        </p:nvCxnSpPr>
        <p:spPr>
          <a:xfrm>
            <a:off x="1434225" y="3666800"/>
            <a:ext cx="665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Image of rolling spheres along a path." id="373" name="Google Shape;373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092" r="30258" t="0"/>
          <a:stretch/>
        </p:blipFill>
        <p:spPr>
          <a:xfrm>
            <a:off x="7751399" y="3750900"/>
            <a:ext cx="1392600" cy="1392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41" title="Screenshot 2025-03-29 2241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25" y="1302650"/>
            <a:ext cx="4100575" cy="345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1" title="Screenshot 2025-03-29 22424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275" y="1302650"/>
            <a:ext cx="4100574" cy="345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1"/>
          <p:cNvSpPr txBox="1"/>
          <p:nvPr/>
        </p:nvSpPr>
        <p:spPr>
          <a:xfrm>
            <a:off x="399425" y="389175"/>
            <a:ext cx="5264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H. Nº3: Failure Reasons (C):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42" title="Screenshot 2025-03-29 2243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00" y="1226175"/>
            <a:ext cx="4144451" cy="366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2" title="Screenshot 2025-03-29 22510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975" y="1226175"/>
            <a:ext cx="4010875" cy="366725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2"/>
          <p:cNvSpPr txBox="1"/>
          <p:nvPr/>
        </p:nvSpPr>
        <p:spPr>
          <a:xfrm>
            <a:off x="359300" y="327750"/>
            <a:ext cx="49365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H. Nº3: Failure Reasons (C):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3"/>
          <p:cNvSpPr txBox="1"/>
          <p:nvPr>
            <p:ph type="title"/>
          </p:nvPr>
        </p:nvSpPr>
        <p:spPr>
          <a:xfrm>
            <a:off x="561950" y="122900"/>
            <a:ext cx="7498500" cy="9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H. Nº4: Timing &amp; Economic Conditions: 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482" name="Google Shape;482;p43" title="Screenshot 2025-03-29 1840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750" y="1135125"/>
            <a:ext cx="7203635" cy="35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44" title="Screenshot 2025-03-29 2244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950" y="1125200"/>
            <a:ext cx="5906975" cy="379954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4"/>
          <p:cNvSpPr txBox="1"/>
          <p:nvPr/>
        </p:nvSpPr>
        <p:spPr>
          <a:xfrm>
            <a:off x="552250" y="356550"/>
            <a:ext cx="64839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Industry Failure Rates: </a:t>
            </a:r>
            <a:endParaRPr sz="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5"/>
          <p:cNvSpPr txBox="1"/>
          <p:nvPr>
            <p:ph idx="2" type="title"/>
          </p:nvPr>
        </p:nvSpPr>
        <p:spPr>
          <a:xfrm>
            <a:off x="802950" y="1628574"/>
            <a:ext cx="7538100" cy="11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73763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Policy makers Needs to Shift Focus From Money to Market Readiness</a:t>
            </a:r>
            <a:endParaRPr b="1" sz="11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Funding alone isn't enough</a:t>
            </a:r>
            <a:r>
              <a:rPr lang="en" sz="11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 – Startups need </a:t>
            </a:r>
            <a:r>
              <a:rPr b="1" lang="en" sz="11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strategic guidance</a:t>
            </a:r>
            <a:r>
              <a:rPr lang="en" sz="11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Sector-Specific Failures</a:t>
            </a:r>
            <a:r>
              <a:rPr lang="en" sz="11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 require </a:t>
            </a:r>
            <a:r>
              <a:rPr b="1" lang="en" sz="11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targeted policies</a:t>
            </a:r>
            <a:r>
              <a:rPr lang="en" sz="11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Improve </a:t>
            </a:r>
            <a:r>
              <a:rPr b="1" lang="en" sz="11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mentorship &amp; strategic funding allocation</a:t>
            </a:r>
            <a:r>
              <a:rPr lang="en" sz="11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Support </a:t>
            </a:r>
            <a:r>
              <a:rPr b="1" lang="en" sz="11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policies that encourage innovation &amp; market stability</a:t>
            </a:r>
            <a:r>
              <a:rPr lang="en" sz="11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494" name="Google Shape;494;p45"/>
          <p:cNvSpPr txBox="1"/>
          <p:nvPr/>
        </p:nvSpPr>
        <p:spPr>
          <a:xfrm>
            <a:off x="727200" y="690725"/>
            <a:ext cx="78453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73763"/>
                </a:solidFill>
                <a:latin typeface="Roboto Slab"/>
                <a:ea typeface="Roboto Slab"/>
                <a:cs typeface="Roboto Slab"/>
                <a:sym typeface="Roboto Slab"/>
              </a:rPr>
              <a:t>Conclusion and Policy </a:t>
            </a:r>
            <a:r>
              <a:rPr lang="en" sz="2500">
                <a:solidFill>
                  <a:srgbClr val="073763"/>
                </a:solidFill>
                <a:latin typeface="Roboto Slab"/>
                <a:ea typeface="Roboto Slab"/>
                <a:cs typeface="Roboto Slab"/>
                <a:sym typeface="Roboto Slab"/>
              </a:rPr>
              <a:t>Recommendation</a:t>
            </a:r>
            <a:r>
              <a:rPr lang="en" sz="2500">
                <a:solidFill>
                  <a:srgbClr val="073763"/>
                </a:solidFill>
                <a:latin typeface="Roboto Slab"/>
                <a:ea typeface="Roboto Slab"/>
                <a:cs typeface="Roboto Slab"/>
                <a:sym typeface="Roboto Slab"/>
              </a:rPr>
              <a:t>:</a:t>
            </a:r>
            <a:endParaRPr sz="2500">
              <a:solidFill>
                <a:srgbClr val="073763"/>
              </a:solidFill>
            </a:endParaRPr>
          </a:p>
        </p:txBody>
      </p:sp>
      <p:sp>
        <p:nvSpPr>
          <p:cNvPr id="495" name="Google Shape;495;p45"/>
          <p:cNvSpPr txBox="1"/>
          <p:nvPr/>
        </p:nvSpPr>
        <p:spPr>
          <a:xfrm>
            <a:off x="604300" y="3574400"/>
            <a:ext cx="6933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73763"/>
                </a:solidFill>
              </a:rPr>
              <a:t>📢 </a:t>
            </a:r>
            <a:r>
              <a:rPr b="1" lang="en" sz="1100">
                <a:solidFill>
                  <a:srgbClr val="073763"/>
                </a:solidFill>
              </a:rPr>
              <a:t>Quote:</a:t>
            </a:r>
            <a:r>
              <a:rPr lang="en" sz="1100">
                <a:solidFill>
                  <a:srgbClr val="073763"/>
                </a:solidFill>
              </a:rPr>
              <a:t> </a:t>
            </a:r>
            <a:r>
              <a:rPr i="1" lang="en" sz="1100">
                <a:solidFill>
                  <a:srgbClr val="073763"/>
                </a:solidFill>
              </a:rPr>
              <a:t>"Funding is a tool, not a solution. We must build a startup ecosystem, not just write checks."</a:t>
            </a:r>
            <a:endParaRPr sz="3000">
              <a:solidFill>
                <a:srgbClr val="07376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Lightbulb icon." id="496" name="Google Shape;496;p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9" l="0" r="0" t="89"/>
          <a:stretch/>
        </p:blipFill>
        <p:spPr>
          <a:xfrm>
            <a:off x="7538205" y="3568900"/>
            <a:ext cx="1487950" cy="14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6"/>
          <p:cNvSpPr txBox="1"/>
          <p:nvPr/>
        </p:nvSpPr>
        <p:spPr>
          <a:xfrm>
            <a:off x="1489175" y="1085650"/>
            <a:ext cx="6083700" cy="19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sz="44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44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Chika, Ahmad, Atefah</a:t>
            </a:r>
            <a:endParaRPr sz="16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Two office workers in conversation." id="502" name="Google Shape;502;p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704" l="0" r="0" t="8704"/>
          <a:stretch/>
        </p:blipFill>
        <p:spPr>
          <a:xfrm>
            <a:off x="382025" y="36959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pic>
      <p:pic>
        <p:nvPicPr>
          <p:cNvPr descr="Person using smartphone." id="503" name="Google Shape;503;p46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8643" l="0" r="0" t="8643"/>
          <a:stretch/>
        </p:blipFill>
        <p:spPr>
          <a:xfrm>
            <a:off x="4085575" y="36959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pic>
      <p:pic>
        <p:nvPicPr>
          <p:cNvPr descr="Office workers fist bumping." id="504" name="Google Shape;504;p46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18878" r="18878" t="0"/>
          <a:stretch/>
        </p:blipFill>
        <p:spPr>
          <a:xfrm>
            <a:off x="7829231" y="3695925"/>
            <a:ext cx="1135200" cy="1215600"/>
          </a:xfrm>
          <a:prstGeom prst="roundRect">
            <a:avLst>
              <a:gd fmla="val 3655" name="adj"/>
            </a:avLst>
          </a:prstGeom>
          <a:noFill/>
        </p:spPr>
      </p:pic>
      <p:pic>
        <p:nvPicPr>
          <p:cNvPr descr="Seated person using smartphone in an office." id="505" name="Google Shape;505;p46"/>
          <p:cNvPicPr preferRelativeResize="0"/>
          <p:nvPr>
            <p:ph idx="4" type="pic"/>
          </p:nvPr>
        </p:nvPicPr>
        <p:blipFill rotWithShape="1">
          <a:blip r:embed="rId6">
            <a:alphaModFix/>
          </a:blip>
          <a:srcRect b="0" l="16647" r="16654" t="0"/>
          <a:stretch/>
        </p:blipFill>
        <p:spPr>
          <a:xfrm>
            <a:off x="2728700" y="3696525"/>
            <a:ext cx="1215000" cy="121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Office workers collaborating around a table." id="506" name="Google Shape;506;p46"/>
          <p:cNvPicPr preferRelativeResize="0"/>
          <p:nvPr>
            <p:ph idx="5" type="pic"/>
          </p:nvPr>
        </p:nvPicPr>
        <p:blipFill rotWithShape="1">
          <a:blip r:embed="rId7">
            <a:alphaModFix/>
          </a:blip>
          <a:srcRect b="0" l="16647" r="16654" t="0"/>
          <a:stretch/>
        </p:blipFill>
        <p:spPr>
          <a:xfrm>
            <a:off x="6432450" y="3696525"/>
            <a:ext cx="1215000" cy="121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47" title="relationship mod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975" y="235575"/>
            <a:ext cx="4092325" cy="4629349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7"/>
          <p:cNvSpPr txBox="1"/>
          <p:nvPr/>
        </p:nvSpPr>
        <p:spPr>
          <a:xfrm>
            <a:off x="399425" y="2427375"/>
            <a:ext cx="3584700" cy="1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This Entity-Relationship Model (ERM) represents startup failures across multiple sectors, linking industry-specific data to a centralized </a:t>
            </a:r>
            <a:r>
              <a:rPr b="1" lang="en" sz="1100">
                <a:solidFill>
                  <a:schemeClr val="dk1"/>
                </a:solidFill>
              </a:rPr>
              <a:t>sectors</a:t>
            </a:r>
            <a:r>
              <a:rPr lang="en" sz="1100">
                <a:solidFill>
                  <a:schemeClr val="dk1"/>
                </a:solidFill>
              </a:rPr>
              <a:t> table. Each sector (e.g., healthcare, retail, manufacturing) has detailed attributes capturing key failure factors. The model ensures </a:t>
            </a:r>
            <a:r>
              <a:rPr b="1" lang="en" sz="1100">
                <a:solidFill>
                  <a:schemeClr val="dk1"/>
                </a:solidFill>
              </a:rPr>
              <a:t>data integrity</a:t>
            </a:r>
            <a:r>
              <a:rPr lang="en" sz="1100">
                <a:solidFill>
                  <a:schemeClr val="dk1"/>
                </a:solidFill>
              </a:rPr>
              <a:t> and enables </a:t>
            </a:r>
            <a:r>
              <a:rPr b="1" lang="en" sz="1100">
                <a:solidFill>
                  <a:schemeClr val="dk1"/>
                </a:solidFill>
              </a:rPr>
              <a:t>cross-sector analysis</a:t>
            </a:r>
            <a:r>
              <a:rPr lang="en" sz="1100">
                <a:solidFill>
                  <a:schemeClr val="dk1"/>
                </a:solidFill>
              </a:rPr>
              <a:t> by leveraging primary and foreign key relationships.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47"/>
          <p:cNvSpPr txBox="1"/>
          <p:nvPr/>
        </p:nvSpPr>
        <p:spPr>
          <a:xfrm>
            <a:off x="399425" y="184350"/>
            <a:ext cx="18333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Index: </a:t>
            </a:r>
            <a:endParaRPr sz="16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14" name="Google Shape;514;p47"/>
          <p:cNvSpPr txBox="1"/>
          <p:nvPr/>
        </p:nvSpPr>
        <p:spPr>
          <a:xfrm>
            <a:off x="399425" y="1031175"/>
            <a:ext cx="37794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Entity-Relationship Model (ERM)</a:t>
            </a:r>
            <a:endParaRPr sz="2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ated person using smartphone in an office." id="378" name="Google Shape;378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47" r="16654" t="0"/>
          <a:stretch/>
        </p:blipFill>
        <p:spPr>
          <a:xfrm>
            <a:off x="7555721" y="2592405"/>
            <a:ext cx="1215000" cy="11346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Person standing on street wearing beanie." id="379" name="Google Shape;379;p33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9922" l="23357" r="23362" t="24568"/>
          <a:stretch/>
        </p:blipFill>
        <p:spPr>
          <a:xfrm>
            <a:off x="228625" y="2592405"/>
            <a:ext cx="1215000" cy="11346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Digitally generated image of isometric colored credit cards." id="380" name="Google Shape;380;p33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8643" l="0" r="0" t="8643"/>
          <a:stretch/>
        </p:blipFill>
        <p:spPr>
          <a:xfrm>
            <a:off x="1545435" y="2592125"/>
            <a:ext cx="2205000" cy="11352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pic>
      <p:pic>
        <p:nvPicPr>
          <p:cNvPr descr="Person sitting on a bench, using a smartphone." id="381" name="Google Shape;381;p33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18878" r="18878" t="0"/>
          <a:stretch/>
        </p:blipFill>
        <p:spPr>
          <a:xfrm>
            <a:off x="3932067" y="2592125"/>
            <a:ext cx="1135200" cy="11352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pic>
      <p:pic>
        <p:nvPicPr>
          <p:cNvPr descr="Office worker writing on a glass wall." id="382" name="Google Shape;382;p33"/>
          <p:cNvPicPr preferRelativeResize="0"/>
          <p:nvPr>
            <p:ph idx="6" type="pic"/>
          </p:nvPr>
        </p:nvPicPr>
        <p:blipFill rotWithShape="1">
          <a:blip r:embed="rId7">
            <a:alphaModFix/>
          </a:blip>
          <a:srcRect b="17287" l="0" r="0" t="0"/>
          <a:stretch/>
        </p:blipFill>
        <p:spPr>
          <a:xfrm>
            <a:off x="5248964" y="2592125"/>
            <a:ext cx="2205000" cy="11352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pic>
      <p:pic>
        <p:nvPicPr>
          <p:cNvPr descr="Office workers discussing over a computer." id="383" name="Google Shape;383;p33"/>
          <p:cNvPicPr preferRelativeResize="0"/>
          <p:nvPr>
            <p:ph idx="7" type="pic"/>
          </p:nvPr>
        </p:nvPicPr>
        <p:blipFill rotWithShape="1">
          <a:blip r:embed="rId8">
            <a:alphaModFix/>
          </a:blip>
          <a:srcRect b="8678" l="0" r="0" t="8670"/>
          <a:stretch/>
        </p:blipFill>
        <p:spPr>
          <a:xfrm>
            <a:off x="228638" y="3872816"/>
            <a:ext cx="2205000" cy="11352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pic>
      <p:pic>
        <p:nvPicPr>
          <p:cNvPr descr="Abstract image of multi-colored ribbons on a black background." id="384" name="Google Shape;384;p33"/>
          <p:cNvPicPr preferRelativeResize="0"/>
          <p:nvPr>
            <p:ph idx="8" type="pic"/>
          </p:nvPr>
        </p:nvPicPr>
        <p:blipFill rotWithShape="1">
          <a:blip r:embed="rId9">
            <a:alphaModFix/>
          </a:blip>
          <a:srcRect b="8643" l="0" r="0" t="8643"/>
          <a:stretch/>
        </p:blipFill>
        <p:spPr>
          <a:xfrm>
            <a:off x="3931929" y="3872816"/>
            <a:ext cx="2205000" cy="11352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pic>
      <p:pic>
        <p:nvPicPr>
          <p:cNvPr descr="Person using a smartphone." id="385" name="Google Shape;385;p33"/>
          <p:cNvPicPr preferRelativeResize="0"/>
          <p:nvPr>
            <p:ph idx="9" type="pic"/>
          </p:nvPr>
        </p:nvPicPr>
        <p:blipFill rotWithShape="1">
          <a:blip r:embed="rId10">
            <a:alphaModFix/>
          </a:blip>
          <a:srcRect b="0" l="18878" r="18878" t="0"/>
          <a:stretch/>
        </p:blipFill>
        <p:spPr>
          <a:xfrm>
            <a:off x="7675577" y="3872816"/>
            <a:ext cx="1135200" cy="11352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pic>
      <p:pic>
        <p:nvPicPr>
          <p:cNvPr descr="Office workers collaborating around a table." id="386" name="Google Shape;386;p33"/>
          <p:cNvPicPr preferRelativeResize="0"/>
          <p:nvPr>
            <p:ph idx="13" type="pic"/>
          </p:nvPr>
        </p:nvPicPr>
        <p:blipFill rotWithShape="1">
          <a:blip r:embed="rId11">
            <a:alphaModFix/>
          </a:blip>
          <a:srcRect b="0" l="16647" r="16654" t="0"/>
          <a:stretch/>
        </p:blipFill>
        <p:spPr>
          <a:xfrm>
            <a:off x="2575307" y="3873377"/>
            <a:ext cx="1215000" cy="11346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Person standing on the sidewalk." id="387" name="Google Shape;387;p33"/>
          <p:cNvPicPr preferRelativeResize="0"/>
          <p:nvPr>
            <p:ph idx="14" type="pic"/>
          </p:nvPr>
        </p:nvPicPr>
        <p:blipFill rotWithShape="1">
          <a:blip r:embed="rId12">
            <a:alphaModFix/>
          </a:blip>
          <a:srcRect b="0" l="16675" r="16675" t="0"/>
          <a:stretch/>
        </p:blipFill>
        <p:spPr>
          <a:xfrm>
            <a:off x="6278799" y="3873377"/>
            <a:ext cx="1215000" cy="1134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8" name="Google Shape;388;p33"/>
          <p:cNvSpPr/>
          <p:nvPr/>
        </p:nvSpPr>
        <p:spPr>
          <a:xfrm>
            <a:off x="1102186" y="3118149"/>
            <a:ext cx="89100" cy="831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3"/>
          <p:cNvSpPr txBox="1"/>
          <p:nvPr/>
        </p:nvSpPr>
        <p:spPr>
          <a:xfrm>
            <a:off x="431175" y="518225"/>
            <a:ext cx="80466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Project Overview</a:t>
            </a:r>
            <a:r>
              <a:rPr b="1" lang="en" sz="1300">
                <a:solidFill>
                  <a:srgbClr val="073763"/>
                </a:solidFill>
              </a:rPr>
              <a:t>: Why Are We Here?</a:t>
            </a:r>
            <a:endParaRPr b="1" sz="13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73763"/>
                </a:solidFill>
              </a:rPr>
              <a:t>The Problem:</a:t>
            </a:r>
            <a:r>
              <a:rPr lang="en" sz="1100">
                <a:solidFill>
                  <a:srgbClr val="073763"/>
                </a:solidFill>
              </a:rPr>
              <a:t> Despite increasing funding, startups continue to fail. If not funding, then what? </a:t>
            </a:r>
            <a:endParaRPr sz="11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73763"/>
                </a:solidFill>
              </a:rPr>
              <a:t>The Objective:</a:t>
            </a:r>
            <a:r>
              <a:rPr lang="en" sz="1100">
                <a:solidFill>
                  <a:srgbClr val="073763"/>
                </a:solidFill>
              </a:rPr>
              <a:t> Investigate whether </a:t>
            </a:r>
            <a:r>
              <a:rPr b="1" lang="en" sz="1100">
                <a:solidFill>
                  <a:srgbClr val="073763"/>
                </a:solidFill>
              </a:rPr>
              <a:t>funding improves survival rates</a:t>
            </a:r>
            <a:r>
              <a:rPr lang="en" sz="1100">
                <a:solidFill>
                  <a:srgbClr val="073763"/>
                </a:solidFill>
              </a:rPr>
              <a:t> and identify </a:t>
            </a:r>
            <a:r>
              <a:rPr b="1" lang="en" sz="1100">
                <a:solidFill>
                  <a:srgbClr val="073763"/>
                </a:solidFill>
              </a:rPr>
              <a:t>sector-specific failure reasons</a:t>
            </a:r>
            <a:r>
              <a:rPr lang="en" sz="1100">
                <a:solidFill>
                  <a:srgbClr val="073763"/>
                </a:solidFill>
              </a:rPr>
              <a:t>.</a:t>
            </a:r>
            <a:endParaRPr sz="11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073763"/>
                </a:solidFill>
              </a:rPr>
              <a:t>The Goal:</a:t>
            </a:r>
            <a:r>
              <a:rPr lang="en" sz="1100">
                <a:solidFill>
                  <a:srgbClr val="073763"/>
                </a:solidFill>
              </a:rPr>
              <a:t> Provide </a:t>
            </a:r>
            <a:r>
              <a:rPr b="1" lang="en" sz="1100">
                <a:solidFill>
                  <a:srgbClr val="073763"/>
                </a:solidFill>
              </a:rPr>
              <a:t>data-driven policy recommendations</a:t>
            </a:r>
            <a:r>
              <a:rPr lang="en" sz="1100">
                <a:solidFill>
                  <a:srgbClr val="073763"/>
                </a:solidFill>
              </a:rPr>
              <a:t> to enhance startup success.</a:t>
            </a:r>
            <a:endParaRPr sz="11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ecklist icon." id="394" name="Google Shape;394;p34"/>
          <p:cNvPicPr preferRelativeResize="0"/>
          <p:nvPr>
            <p:ph idx="5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50" y="1481700"/>
            <a:ext cx="994200" cy="994200"/>
          </a:xfrm>
          <a:prstGeom prst="rect">
            <a:avLst/>
          </a:prstGeom>
        </p:spPr>
      </p:pic>
      <p:pic>
        <p:nvPicPr>
          <p:cNvPr descr="Airplane icon." id="395" name="Google Shape;395;p34"/>
          <p:cNvPicPr preferRelativeResize="0"/>
          <p:nvPr>
            <p:ph idx="6" type="pic"/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3222" y="1481700"/>
            <a:ext cx="994200" cy="994200"/>
          </a:xfrm>
          <a:prstGeom prst="rect">
            <a:avLst/>
          </a:prstGeom>
        </p:spPr>
      </p:pic>
      <p:pic>
        <p:nvPicPr>
          <p:cNvPr descr="Trending up arrow icon." id="396" name="Google Shape;396;p34"/>
          <p:cNvPicPr preferRelativeResize="0"/>
          <p:nvPr>
            <p:ph idx="7" type="pic"/>
          </p:nvPr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2019" y="1481700"/>
            <a:ext cx="994200" cy="994200"/>
          </a:xfrm>
          <a:prstGeom prst="rect">
            <a:avLst/>
          </a:prstGeom>
        </p:spPr>
      </p:pic>
      <p:pic>
        <p:nvPicPr>
          <p:cNvPr descr="Abstract icon." id="397" name="Google Shape;397;p34"/>
          <p:cNvPicPr preferRelativeResize="0"/>
          <p:nvPr>
            <p:ph idx="8" type="pic"/>
          </p:nvPr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0816" y="1481700"/>
            <a:ext cx="994200" cy="994200"/>
          </a:xfrm>
          <a:prstGeom prst="rect">
            <a:avLst/>
          </a:prstGeom>
        </p:spPr>
      </p:pic>
      <p:sp>
        <p:nvSpPr>
          <p:cNvPr id="398" name="Google Shape;398;p34"/>
          <p:cNvSpPr txBox="1"/>
          <p:nvPr>
            <p:ph type="title"/>
          </p:nvPr>
        </p:nvSpPr>
        <p:spPr>
          <a:xfrm>
            <a:off x="205725" y="215075"/>
            <a:ext cx="4076700" cy="6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Roadmap</a:t>
            </a:r>
            <a:endParaRPr sz="2600"/>
          </a:p>
        </p:txBody>
      </p:sp>
      <p:sp>
        <p:nvSpPr>
          <p:cNvPr id="399" name="Google Shape;399;p34"/>
          <p:cNvSpPr txBox="1"/>
          <p:nvPr>
            <p:ph idx="3" type="subTitle"/>
          </p:nvPr>
        </p:nvSpPr>
        <p:spPr>
          <a:xfrm>
            <a:off x="205720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Data Collection</a:t>
            </a:r>
            <a:endParaRPr b="1"/>
          </a:p>
        </p:txBody>
      </p:sp>
      <p:sp>
        <p:nvSpPr>
          <p:cNvPr id="400" name="Google Shape;400;p34"/>
          <p:cNvSpPr txBox="1"/>
          <p:nvPr>
            <p:ph idx="4" type="body"/>
          </p:nvPr>
        </p:nvSpPr>
        <p:spPr>
          <a:xfrm>
            <a:off x="201300" y="330050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Data collected from Kaggle.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4"/>
          <p:cNvSpPr txBox="1"/>
          <p:nvPr>
            <p:ph idx="13" type="subTitle"/>
          </p:nvPr>
        </p:nvSpPr>
        <p:spPr>
          <a:xfrm>
            <a:off x="2030100" y="2508000"/>
            <a:ext cx="1507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/>
              <a:t>Data </a:t>
            </a:r>
            <a:r>
              <a:rPr b="1" lang="en" sz="1500"/>
              <a:t>Cleaning</a:t>
            </a:r>
            <a:endParaRPr b="1" sz="1500"/>
          </a:p>
        </p:txBody>
      </p:sp>
      <p:sp>
        <p:nvSpPr>
          <p:cNvPr id="402" name="Google Shape;402;p34"/>
          <p:cNvSpPr txBox="1"/>
          <p:nvPr>
            <p:ph idx="14" type="body"/>
          </p:nvPr>
        </p:nvSpPr>
        <p:spPr>
          <a:xfrm>
            <a:off x="2030088" y="3344682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Cleaned data on Python.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4"/>
          <p:cNvSpPr txBox="1"/>
          <p:nvPr>
            <p:ph idx="15" type="subTitle"/>
          </p:nvPr>
        </p:nvSpPr>
        <p:spPr>
          <a:xfrm>
            <a:off x="3858907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Data Management</a:t>
            </a:r>
            <a:endParaRPr sz="1500"/>
          </a:p>
        </p:txBody>
      </p:sp>
      <p:sp>
        <p:nvSpPr>
          <p:cNvPr id="404" name="Google Shape;404;p34"/>
          <p:cNvSpPr txBox="1"/>
          <p:nvPr>
            <p:ph idx="16" type="body"/>
          </p:nvPr>
        </p:nvSpPr>
        <p:spPr>
          <a:xfrm>
            <a:off x="3858888" y="3344682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33"/>
              <a:t>Data modeled on MySQL.</a:t>
            </a:r>
            <a:endParaRPr sz="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4"/>
          <p:cNvSpPr txBox="1"/>
          <p:nvPr>
            <p:ph idx="17" type="subTitle"/>
          </p:nvPr>
        </p:nvSpPr>
        <p:spPr>
          <a:xfrm>
            <a:off x="5687707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Data Visualization</a:t>
            </a:r>
            <a:endParaRPr sz="1500"/>
          </a:p>
        </p:txBody>
      </p:sp>
      <p:sp>
        <p:nvSpPr>
          <p:cNvPr id="406" name="Google Shape;406;p34"/>
          <p:cNvSpPr txBox="1"/>
          <p:nvPr>
            <p:ph idx="18" type="body"/>
          </p:nvPr>
        </p:nvSpPr>
        <p:spPr>
          <a:xfrm>
            <a:off x="5687688" y="3344682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Data visualized on Python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Lightbulb icon." id="407" name="Google Shape;407;p34"/>
          <p:cNvPicPr preferRelativeResize="0"/>
          <p:nvPr>
            <p:ph idx="9" type="pic"/>
          </p:nvPr>
        </p:nvPicPr>
        <p:blipFill rotWithShape="1">
          <a:blip r:embed="rId7">
            <a:alphaModFix/>
          </a:blip>
          <a:srcRect b="79" l="0" r="0" t="89"/>
          <a:stretch/>
        </p:blipFill>
        <p:spPr>
          <a:xfrm>
            <a:off x="7509613" y="1481700"/>
            <a:ext cx="994200" cy="994200"/>
          </a:xfrm>
          <a:prstGeom prst="rect">
            <a:avLst/>
          </a:prstGeom>
        </p:spPr>
      </p:pic>
      <p:sp>
        <p:nvSpPr>
          <p:cNvPr id="408" name="Google Shape;408;p34"/>
          <p:cNvSpPr txBox="1"/>
          <p:nvPr>
            <p:ph idx="19" type="subTitle"/>
          </p:nvPr>
        </p:nvSpPr>
        <p:spPr>
          <a:xfrm>
            <a:off x="7516507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Findings</a:t>
            </a:r>
            <a:endParaRPr sz="1500"/>
          </a:p>
        </p:txBody>
      </p:sp>
      <p:sp>
        <p:nvSpPr>
          <p:cNvPr id="409" name="Google Shape;409;p34"/>
          <p:cNvSpPr txBox="1"/>
          <p:nvPr>
            <p:ph idx="20" type="body"/>
          </p:nvPr>
        </p:nvSpPr>
        <p:spPr>
          <a:xfrm>
            <a:off x="7516488" y="3344682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33"/>
              <a:t>Findings presented on Powerpoint </a:t>
            </a:r>
            <a:endParaRPr sz="163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5"/>
          <p:cNvSpPr txBox="1"/>
          <p:nvPr/>
        </p:nvSpPr>
        <p:spPr>
          <a:xfrm>
            <a:off x="754725" y="2593475"/>
            <a:ext cx="16413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  <a:latin typeface="Inter"/>
                <a:ea typeface="Inter"/>
                <a:cs typeface="Inter"/>
                <a:sym typeface="Inter"/>
              </a:rPr>
              <a:t>Startups with higher initial funding have a lower probability of failure.</a:t>
            </a:r>
            <a:endParaRPr sz="11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D1D1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D1D1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5" name="Google Shape;415;p35"/>
          <p:cNvSpPr txBox="1"/>
          <p:nvPr/>
        </p:nvSpPr>
        <p:spPr>
          <a:xfrm>
            <a:off x="2752613" y="2721300"/>
            <a:ext cx="16413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  <a:latin typeface="Inter"/>
                <a:ea typeface="Inter"/>
                <a:cs typeface="Inter"/>
                <a:sym typeface="Inter"/>
              </a:rPr>
              <a:t>Startups in highly regulated industries (e.g. Finance, Healthcare) have higher failure rates due to compliance challenges.</a:t>
            </a:r>
            <a:r>
              <a:rPr lang="en" sz="1000">
                <a:solidFill>
                  <a:srgbClr val="1D1D1D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endParaRPr sz="1000">
              <a:solidFill>
                <a:srgbClr val="1D1D1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D1D1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D1D1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6" name="Google Shape;416;p35"/>
          <p:cNvSpPr txBox="1"/>
          <p:nvPr/>
        </p:nvSpPr>
        <p:spPr>
          <a:xfrm>
            <a:off x="4752225" y="2607375"/>
            <a:ext cx="1641300" cy="12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  <a:latin typeface="Inter"/>
                <a:ea typeface="Inter"/>
                <a:cs typeface="Inter"/>
                <a:sym typeface="Inter"/>
              </a:rPr>
              <a:t>The most common reason for failure is poor market fit, rather than funding</a:t>
            </a:r>
            <a:endParaRPr sz="1000">
              <a:solidFill>
                <a:srgbClr val="1D1D1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D1D1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D1D1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7" name="Google Shape;417;p35"/>
          <p:cNvSpPr txBox="1"/>
          <p:nvPr/>
        </p:nvSpPr>
        <p:spPr>
          <a:xfrm>
            <a:off x="6753575" y="2773650"/>
            <a:ext cx="16413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  <a:latin typeface="Inter"/>
                <a:ea typeface="Inter"/>
                <a:cs typeface="Inter"/>
                <a:sym typeface="Inter"/>
              </a:rPr>
              <a:t>Startups fail during economic downturns and recessions - Covid</a:t>
            </a:r>
            <a:endParaRPr sz="1000">
              <a:solidFill>
                <a:srgbClr val="1D1D1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D1D1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D1D1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8" name="Google Shape;418;p35"/>
          <p:cNvSpPr/>
          <p:nvPr/>
        </p:nvSpPr>
        <p:spPr>
          <a:xfrm>
            <a:off x="707025" y="1476575"/>
            <a:ext cx="1724700" cy="360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Hypothesis Nº1</a:t>
            </a:r>
            <a:endParaRPr>
              <a:solidFill>
                <a:srgbClr val="073763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19" name="Google Shape;419;p35"/>
          <p:cNvSpPr/>
          <p:nvPr/>
        </p:nvSpPr>
        <p:spPr>
          <a:xfrm>
            <a:off x="707425" y="2125100"/>
            <a:ext cx="1724700" cy="360300"/>
          </a:xfrm>
          <a:prstGeom prst="roundRect">
            <a:avLst>
              <a:gd fmla="val 50000" name="adj"/>
            </a:avLst>
          </a:prstGeom>
          <a:solidFill>
            <a:srgbClr val="1A36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6F5E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Fundings </a:t>
            </a:r>
            <a:endParaRPr sz="1200">
              <a:solidFill>
                <a:srgbClr val="F6F5E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20" name="Google Shape;420;p35"/>
          <p:cNvSpPr/>
          <p:nvPr/>
        </p:nvSpPr>
        <p:spPr>
          <a:xfrm>
            <a:off x="2701467" y="1476575"/>
            <a:ext cx="1724700" cy="360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Hypothesis Nº2</a:t>
            </a:r>
            <a:endParaRPr>
              <a:solidFill>
                <a:srgbClr val="1D1D1D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21" name="Google Shape;421;p35"/>
          <p:cNvSpPr/>
          <p:nvPr/>
        </p:nvSpPr>
        <p:spPr>
          <a:xfrm>
            <a:off x="2711300" y="2125100"/>
            <a:ext cx="1724700" cy="360300"/>
          </a:xfrm>
          <a:prstGeom prst="roundRect">
            <a:avLst>
              <a:gd fmla="val 50000" name="adj"/>
            </a:avLst>
          </a:prstGeom>
          <a:solidFill>
            <a:srgbClr val="1A36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6F5E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Regulations </a:t>
            </a:r>
            <a:endParaRPr sz="1200">
              <a:solidFill>
                <a:srgbClr val="F6F5E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22" name="Google Shape;422;p35"/>
          <p:cNvSpPr/>
          <p:nvPr/>
        </p:nvSpPr>
        <p:spPr>
          <a:xfrm>
            <a:off x="4695908" y="1476575"/>
            <a:ext cx="1724700" cy="360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Hypothesis Nº3</a:t>
            </a:r>
            <a:endParaRPr>
              <a:solidFill>
                <a:srgbClr val="1D1D1D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23" name="Google Shape;423;p35"/>
          <p:cNvSpPr/>
          <p:nvPr/>
        </p:nvSpPr>
        <p:spPr>
          <a:xfrm>
            <a:off x="4710913" y="2125100"/>
            <a:ext cx="1724700" cy="360300"/>
          </a:xfrm>
          <a:prstGeom prst="roundRect">
            <a:avLst>
              <a:gd fmla="val 50000" name="adj"/>
            </a:avLst>
          </a:prstGeom>
          <a:solidFill>
            <a:srgbClr val="1A36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6F5E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Failure Reasons </a:t>
            </a:r>
            <a:endParaRPr sz="1200">
              <a:solidFill>
                <a:srgbClr val="F6F5E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24" name="Google Shape;424;p35"/>
          <p:cNvSpPr/>
          <p:nvPr/>
        </p:nvSpPr>
        <p:spPr>
          <a:xfrm>
            <a:off x="6690350" y="1476575"/>
            <a:ext cx="1724700" cy="360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Hypothesis Nº4</a:t>
            </a:r>
            <a:endParaRPr>
              <a:solidFill>
                <a:srgbClr val="1D1D1D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25" name="Google Shape;425;p35"/>
          <p:cNvSpPr/>
          <p:nvPr/>
        </p:nvSpPr>
        <p:spPr>
          <a:xfrm>
            <a:off x="6712263" y="2125113"/>
            <a:ext cx="1724700" cy="360300"/>
          </a:xfrm>
          <a:prstGeom prst="roundRect">
            <a:avLst>
              <a:gd fmla="val 50000" name="adj"/>
            </a:avLst>
          </a:prstGeom>
          <a:solidFill>
            <a:srgbClr val="1A36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6F5E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Timing &amp; Economic Conditions </a:t>
            </a:r>
            <a:endParaRPr sz="1200">
              <a:solidFill>
                <a:srgbClr val="F6F5E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426" name="Google Shape;426;p35"/>
          <p:cNvCxnSpPr/>
          <p:nvPr/>
        </p:nvCxnSpPr>
        <p:spPr>
          <a:xfrm>
            <a:off x="2574325" y="1610113"/>
            <a:ext cx="0" cy="260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27" name="Google Shape;427;p35"/>
          <p:cNvCxnSpPr/>
          <p:nvPr/>
        </p:nvCxnSpPr>
        <p:spPr>
          <a:xfrm>
            <a:off x="4572200" y="1610113"/>
            <a:ext cx="0" cy="260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28" name="Google Shape;428;p35"/>
          <p:cNvCxnSpPr/>
          <p:nvPr/>
        </p:nvCxnSpPr>
        <p:spPr>
          <a:xfrm>
            <a:off x="6573550" y="1610113"/>
            <a:ext cx="0" cy="260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29" name="Google Shape;429;p35"/>
          <p:cNvSpPr txBox="1"/>
          <p:nvPr/>
        </p:nvSpPr>
        <p:spPr>
          <a:xfrm>
            <a:off x="756775" y="389700"/>
            <a:ext cx="33003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Business Hypothesis:</a:t>
            </a:r>
            <a:endParaRPr b="1" sz="24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36" title="average survival by fund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900" y="1062150"/>
            <a:ext cx="5470826" cy="340444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6"/>
          <p:cNvSpPr txBox="1"/>
          <p:nvPr/>
        </p:nvSpPr>
        <p:spPr>
          <a:xfrm>
            <a:off x="297025" y="1905000"/>
            <a:ext cx="2478600" cy="1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Are </a:t>
            </a:r>
            <a:r>
              <a:rPr b="1" lang="en" sz="1300">
                <a:solidFill>
                  <a:schemeClr val="dk1"/>
                </a:solidFill>
              </a:rPr>
              <a:t>low-funded startups failing more</a:t>
            </a:r>
            <a:r>
              <a:rPr lang="en" sz="1300">
                <a:solidFill>
                  <a:schemeClr val="dk1"/>
                </a:solidFill>
              </a:rPr>
              <a:t>?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Does </a:t>
            </a:r>
            <a:r>
              <a:rPr b="1" lang="en" sz="1300">
                <a:solidFill>
                  <a:schemeClr val="dk1"/>
                </a:solidFill>
              </a:rPr>
              <a:t>higher funding reduce failure rates</a:t>
            </a:r>
            <a:r>
              <a:rPr lang="en" sz="1300">
                <a:solidFill>
                  <a:schemeClr val="dk1"/>
                </a:solidFill>
              </a:rPr>
              <a:t>?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36" name="Google Shape;436;p36"/>
          <p:cNvSpPr txBox="1"/>
          <p:nvPr/>
        </p:nvSpPr>
        <p:spPr>
          <a:xfrm>
            <a:off x="297025" y="286775"/>
            <a:ext cx="48957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H. Nº1: Fundings: </a:t>
            </a:r>
            <a:endParaRPr sz="100"/>
          </a:p>
        </p:txBody>
      </p:sp>
      <p:cxnSp>
        <p:nvCxnSpPr>
          <p:cNvPr id="437" name="Google Shape;437;p36"/>
          <p:cNvCxnSpPr/>
          <p:nvPr/>
        </p:nvCxnSpPr>
        <p:spPr>
          <a:xfrm>
            <a:off x="768150" y="3246700"/>
            <a:ext cx="1689900" cy="10200"/>
          </a:xfrm>
          <a:prstGeom prst="straightConnector1">
            <a:avLst/>
          </a:prstGeom>
          <a:noFill/>
          <a:ln cap="flat" cmpd="sng" w="19050">
            <a:solidFill>
              <a:srgbClr val="F8F8F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7"/>
          <p:cNvSpPr txBox="1"/>
          <p:nvPr/>
        </p:nvSpPr>
        <p:spPr>
          <a:xfrm>
            <a:off x="297025" y="286775"/>
            <a:ext cx="48957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H. Nº2: Regulations (A): </a:t>
            </a:r>
            <a:endParaRPr sz="100"/>
          </a:p>
        </p:txBody>
      </p:sp>
      <p:pic>
        <p:nvPicPr>
          <p:cNvPr id="443" name="Google Shape;4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375" y="870650"/>
            <a:ext cx="6965750" cy="39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38" title="Ratio of Total Failure to Failures due to regulation by Industr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300" y="1236200"/>
            <a:ext cx="6175475" cy="35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8"/>
          <p:cNvSpPr txBox="1"/>
          <p:nvPr/>
        </p:nvSpPr>
        <p:spPr>
          <a:xfrm>
            <a:off x="399425" y="266300"/>
            <a:ext cx="5592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H. Nº2: Regulations (B):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375" y="1074700"/>
            <a:ext cx="5448650" cy="37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9"/>
          <p:cNvSpPr txBox="1"/>
          <p:nvPr/>
        </p:nvSpPr>
        <p:spPr>
          <a:xfrm>
            <a:off x="552250" y="356550"/>
            <a:ext cx="64839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H. Nº3: Failure Reasons (A): </a:t>
            </a:r>
            <a:endParaRPr sz="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0" title="Screenshot 2025-03-29 2240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00" y="881750"/>
            <a:ext cx="3906698" cy="39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0" title="Screenshot 2025-03-29 22430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180" y="881750"/>
            <a:ext cx="4358271" cy="39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0"/>
          <p:cNvSpPr txBox="1"/>
          <p:nvPr/>
        </p:nvSpPr>
        <p:spPr>
          <a:xfrm>
            <a:off x="444900" y="266300"/>
            <a:ext cx="5028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H. Nº3: Failure Reasons (B): 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